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61" r:id="rId6"/>
    <p:sldId id="25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6D3ED9-18DA-4598-9A6D-B6647250F041}" v="872" dt="2020-04-05T17:05:52.1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2" autoAdjust="0"/>
    <p:restoredTop sz="94660"/>
  </p:normalViewPr>
  <p:slideViewPr>
    <p:cSldViewPr snapToGrid="0">
      <p:cViewPr varScale="1">
        <p:scale>
          <a:sx n="48" d="100"/>
          <a:sy n="48" d="100"/>
        </p:scale>
        <p:origin x="55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Zarzoura" userId="90c57d7b0192c99c" providerId="LiveId" clId="{468F1B01-E869-498C-9008-DE2559530B1D}"/>
    <pc:docChg chg="undo custSel addSld delSld modSld modMainMaster">
      <pc:chgData name="Mohamed Zarzoura" userId="90c57d7b0192c99c" providerId="LiveId" clId="{468F1B01-E869-498C-9008-DE2559530B1D}" dt="2020-04-03T22:04:53.313" v="532" actId="20577"/>
      <pc:docMkLst>
        <pc:docMk/>
      </pc:docMkLst>
      <pc:sldChg chg="addSp delSp modSp mod">
        <pc:chgData name="Mohamed Zarzoura" userId="90c57d7b0192c99c" providerId="LiveId" clId="{468F1B01-E869-498C-9008-DE2559530B1D}" dt="2020-04-03T22:04:53.313" v="532" actId="20577"/>
        <pc:sldMkLst>
          <pc:docMk/>
          <pc:sldMk cId="2841452721" sldId="256"/>
        </pc:sldMkLst>
        <pc:spChg chg="mod">
          <ac:chgData name="Mohamed Zarzoura" userId="90c57d7b0192c99c" providerId="LiveId" clId="{468F1B01-E869-498C-9008-DE2559530B1D}" dt="2020-04-03T22:04:53.313" v="532" actId="20577"/>
          <ac:spMkLst>
            <pc:docMk/>
            <pc:sldMk cId="2841452721" sldId="256"/>
            <ac:spMk id="2" creationId="{012CEACD-890A-4031-B1B0-51910E54CFB7}"/>
          </ac:spMkLst>
        </pc:spChg>
        <pc:spChg chg="mod">
          <ac:chgData name="Mohamed Zarzoura" userId="90c57d7b0192c99c" providerId="LiveId" clId="{468F1B01-E869-498C-9008-DE2559530B1D}" dt="2020-04-03T22:03:04.011" v="530" actId="20577"/>
          <ac:spMkLst>
            <pc:docMk/>
            <pc:sldMk cId="2841452721" sldId="256"/>
            <ac:spMk id="3" creationId="{A48483B7-1FCF-4D87-A9CF-C64C9CBBBCD0}"/>
          </ac:spMkLst>
        </pc:spChg>
        <pc:spChg chg="add del mod">
          <ac:chgData name="Mohamed Zarzoura" userId="90c57d7b0192c99c" providerId="LiveId" clId="{468F1B01-E869-498C-9008-DE2559530B1D}" dt="2020-04-03T20:34:04.084" v="366" actId="478"/>
          <ac:spMkLst>
            <pc:docMk/>
            <pc:sldMk cId="2841452721" sldId="256"/>
            <ac:spMk id="4" creationId="{9F616EDC-7426-4ED2-A508-5271E0DF6C7C}"/>
          </ac:spMkLst>
        </pc:spChg>
      </pc:sldChg>
      <pc:sldChg chg="addSp delSp modSp add mod addAnim delAnim modAnim">
        <pc:chgData name="Mohamed Zarzoura" userId="90c57d7b0192c99c" providerId="LiveId" clId="{468F1B01-E869-498C-9008-DE2559530B1D}" dt="2020-04-03T20:42:30.433" v="430" actId="14100"/>
        <pc:sldMkLst>
          <pc:docMk/>
          <pc:sldMk cId="2260820273" sldId="257"/>
        </pc:sldMkLst>
        <pc:spChg chg="del">
          <ac:chgData name="Mohamed Zarzoura" userId="90c57d7b0192c99c" providerId="LiveId" clId="{468F1B01-E869-498C-9008-DE2559530B1D}" dt="2020-04-03T20:23:54.063" v="251"/>
          <ac:spMkLst>
            <pc:docMk/>
            <pc:sldMk cId="2260820273" sldId="257"/>
            <ac:spMk id="2" creationId="{84987F94-8FB8-4466-97E9-55C852F771EB}"/>
          </ac:spMkLst>
        </pc:spChg>
        <pc:spChg chg="del">
          <ac:chgData name="Mohamed Zarzoura" userId="90c57d7b0192c99c" providerId="LiveId" clId="{468F1B01-E869-498C-9008-DE2559530B1D}" dt="2020-04-03T20:23:39.293" v="250"/>
          <ac:spMkLst>
            <pc:docMk/>
            <pc:sldMk cId="2260820273" sldId="257"/>
            <ac:spMk id="3" creationId="{AF137608-EBE5-4269-BA11-0B4D26F5D892}"/>
          </ac:spMkLst>
        </pc:spChg>
        <pc:spChg chg="add del mod">
          <ac:chgData name="Mohamed Zarzoura" userId="90c57d7b0192c99c" providerId="LiveId" clId="{468F1B01-E869-498C-9008-DE2559530B1D}" dt="2020-04-03T20:25:29.233" v="285"/>
          <ac:spMkLst>
            <pc:docMk/>
            <pc:sldMk cId="2260820273" sldId="257"/>
            <ac:spMk id="5" creationId="{1991D3CA-C886-4024-B532-8587DC5A93FE}"/>
          </ac:spMkLst>
        </pc:spChg>
        <pc:spChg chg="add del mod">
          <ac:chgData name="Mohamed Zarzoura" userId="90c57d7b0192c99c" providerId="LiveId" clId="{468F1B01-E869-498C-9008-DE2559530B1D}" dt="2020-04-03T20:25:29.233" v="285"/>
          <ac:spMkLst>
            <pc:docMk/>
            <pc:sldMk cId="2260820273" sldId="257"/>
            <ac:spMk id="6" creationId="{5CD9F59D-3DE4-4667-A582-7C927811FD54}"/>
          </ac:spMkLst>
        </pc:spChg>
        <pc:spChg chg="add del mod">
          <ac:chgData name="Mohamed Zarzoura" userId="90c57d7b0192c99c" providerId="LiveId" clId="{468F1B01-E869-498C-9008-DE2559530B1D}" dt="2020-04-03T20:25:29.233" v="285"/>
          <ac:spMkLst>
            <pc:docMk/>
            <pc:sldMk cId="2260820273" sldId="257"/>
            <ac:spMk id="8" creationId="{5C0EB4AC-A3E9-4A20-8422-19E061109C69}"/>
          </ac:spMkLst>
        </pc:spChg>
        <pc:spChg chg="add del mod">
          <ac:chgData name="Mohamed Zarzoura" userId="90c57d7b0192c99c" providerId="LiveId" clId="{468F1B01-E869-498C-9008-DE2559530B1D}" dt="2020-04-03T20:25:53.035" v="287"/>
          <ac:spMkLst>
            <pc:docMk/>
            <pc:sldMk cId="2260820273" sldId="257"/>
            <ac:spMk id="9" creationId="{B6505A61-3DB4-4207-8B81-93F88C48F39A}"/>
          </ac:spMkLst>
        </pc:spChg>
        <pc:spChg chg="add del mod">
          <ac:chgData name="Mohamed Zarzoura" userId="90c57d7b0192c99c" providerId="LiveId" clId="{468F1B01-E869-498C-9008-DE2559530B1D}" dt="2020-04-03T20:25:34.875" v="286"/>
          <ac:spMkLst>
            <pc:docMk/>
            <pc:sldMk cId="2260820273" sldId="257"/>
            <ac:spMk id="10" creationId="{C499347D-7B60-46E9-861A-F1E5526445B1}"/>
          </ac:spMkLst>
        </pc:spChg>
        <pc:spChg chg="add del mod">
          <ac:chgData name="Mohamed Zarzoura" userId="90c57d7b0192c99c" providerId="LiveId" clId="{468F1B01-E869-498C-9008-DE2559530B1D}" dt="2020-04-03T20:26:09.832" v="288"/>
          <ac:spMkLst>
            <pc:docMk/>
            <pc:sldMk cId="2260820273" sldId="257"/>
            <ac:spMk id="12" creationId="{B52E8F24-856D-4F4E-ADC4-3BED26EA5DB3}"/>
          </ac:spMkLst>
        </pc:spChg>
        <pc:spChg chg="add del mod ord">
          <ac:chgData name="Mohamed Zarzoura" userId="90c57d7b0192c99c" providerId="LiveId" clId="{468F1B01-E869-498C-9008-DE2559530B1D}" dt="2020-04-03T20:42:30.433" v="430" actId="14100"/>
          <ac:spMkLst>
            <pc:docMk/>
            <pc:sldMk cId="2260820273" sldId="257"/>
            <ac:spMk id="13" creationId="{2E6A2F0D-5AE3-4D8F-9E94-D2A0EA7833C6}"/>
          </ac:spMkLst>
        </pc:spChg>
        <pc:spChg chg="add del mod">
          <ac:chgData name="Mohamed Zarzoura" userId="90c57d7b0192c99c" providerId="LiveId" clId="{468F1B01-E869-498C-9008-DE2559530B1D}" dt="2020-04-03T20:33:56.261" v="358"/>
          <ac:spMkLst>
            <pc:docMk/>
            <pc:sldMk cId="2260820273" sldId="257"/>
            <ac:spMk id="14" creationId="{AD6FCF29-DCB5-4A3C-B8BB-8A994C114022}"/>
          </ac:spMkLst>
        </pc:spChg>
        <pc:spChg chg="add del mod">
          <ac:chgData name="Mohamed Zarzoura" userId="90c57d7b0192c99c" providerId="LiveId" clId="{468F1B01-E869-498C-9008-DE2559530B1D}" dt="2020-04-03T20:33:56.261" v="358"/>
          <ac:spMkLst>
            <pc:docMk/>
            <pc:sldMk cId="2260820273" sldId="257"/>
            <ac:spMk id="15" creationId="{24D66F3F-CAAB-4254-B0A3-1DE751B20205}"/>
          </ac:spMkLst>
        </pc:spChg>
        <pc:spChg chg="add del mod">
          <ac:chgData name="Mohamed Zarzoura" userId="90c57d7b0192c99c" providerId="LiveId" clId="{468F1B01-E869-498C-9008-DE2559530B1D}" dt="2020-04-03T20:33:55.301" v="353"/>
          <ac:spMkLst>
            <pc:docMk/>
            <pc:sldMk cId="2260820273" sldId="257"/>
            <ac:spMk id="16" creationId="{FDCF5E68-3405-42DD-90CD-130A133A74FE}"/>
          </ac:spMkLst>
        </pc:spChg>
        <pc:spChg chg="add del mod">
          <ac:chgData name="Mohamed Zarzoura" userId="90c57d7b0192c99c" providerId="LiveId" clId="{468F1B01-E869-498C-9008-DE2559530B1D}" dt="2020-04-03T20:33:55.301" v="353"/>
          <ac:spMkLst>
            <pc:docMk/>
            <pc:sldMk cId="2260820273" sldId="257"/>
            <ac:spMk id="17" creationId="{4103307C-F97B-46C0-A3D2-EF3E5B2AEA99}"/>
          </ac:spMkLst>
        </pc:spChg>
        <pc:spChg chg="add mod ord">
          <ac:chgData name="Mohamed Zarzoura" userId="90c57d7b0192c99c" providerId="LiveId" clId="{468F1B01-E869-498C-9008-DE2559530B1D}" dt="2020-04-03T20:40:13.246" v="419" actId="167"/>
          <ac:spMkLst>
            <pc:docMk/>
            <pc:sldMk cId="2260820273" sldId="257"/>
            <ac:spMk id="18" creationId="{26E680B1-213A-447D-8A62-332B3C8937CD}"/>
          </ac:spMkLst>
        </pc:spChg>
        <pc:picChg chg="add del mod">
          <ac:chgData name="Mohamed Zarzoura" userId="90c57d7b0192c99c" providerId="LiveId" clId="{468F1B01-E869-498C-9008-DE2559530B1D}" dt="2020-04-03T20:25:19.999" v="284" actId="478"/>
          <ac:picMkLst>
            <pc:docMk/>
            <pc:sldMk cId="2260820273" sldId="257"/>
            <ac:picMk id="4" creationId="{A5304201-90DC-4DCA-B91C-6BFFD2CCA098}"/>
          </ac:picMkLst>
        </pc:picChg>
        <pc:picChg chg="add del mod">
          <ac:chgData name="Mohamed Zarzoura" userId="90c57d7b0192c99c" providerId="LiveId" clId="{468F1B01-E869-498C-9008-DE2559530B1D}" dt="2020-04-03T20:42:18.755" v="429" actId="1076"/>
          <ac:picMkLst>
            <pc:docMk/>
            <pc:sldMk cId="2260820273" sldId="257"/>
            <ac:picMk id="11" creationId="{72444CA9-D5A3-4859-9D50-11D32290403E}"/>
          </ac:picMkLst>
        </pc:picChg>
      </pc:sldChg>
      <pc:sldChg chg="addSp delSp modSp del mod setBg addAnim delAnim modAnim">
        <pc:chgData name="Mohamed Zarzoura" userId="90c57d7b0192c99c" providerId="LiveId" clId="{468F1B01-E869-498C-9008-DE2559530B1D}" dt="2020-04-03T20:23:30.324" v="248" actId="47"/>
        <pc:sldMkLst>
          <pc:docMk/>
          <pc:sldMk cId="3874445499" sldId="257"/>
        </pc:sldMkLst>
        <pc:spChg chg="del">
          <ac:chgData name="Mohamed Zarzoura" userId="90c57d7b0192c99c" providerId="LiveId" clId="{468F1B01-E869-498C-9008-DE2559530B1D}" dt="2020-04-03T20:09:04.188" v="4"/>
          <ac:spMkLst>
            <pc:docMk/>
            <pc:sldMk cId="3874445499" sldId="257"/>
            <ac:spMk id="2" creationId="{2DB97EB5-0475-4582-9B29-6D6BA40C8C1C}"/>
          </ac:spMkLst>
        </pc:spChg>
        <pc:spChg chg="add del mod">
          <ac:chgData name="Mohamed Zarzoura" userId="90c57d7b0192c99c" providerId="LiveId" clId="{468F1B01-E869-498C-9008-DE2559530B1D}" dt="2020-04-03T20:07:01.517" v="1"/>
          <ac:spMkLst>
            <pc:docMk/>
            <pc:sldMk cId="3874445499" sldId="257"/>
            <ac:spMk id="4" creationId="{C2DBDF22-6881-49CA-99C5-5E69C947798B}"/>
          </ac:spMkLst>
        </pc:spChg>
        <pc:spChg chg="add mod">
          <ac:chgData name="Mohamed Zarzoura" userId="90c57d7b0192c99c" providerId="LiveId" clId="{468F1B01-E869-498C-9008-DE2559530B1D}" dt="2020-04-03T20:09:28.577" v="7" actId="1076"/>
          <ac:spMkLst>
            <pc:docMk/>
            <pc:sldMk cId="3874445499" sldId="257"/>
            <ac:spMk id="6" creationId="{C779F144-61A1-44F9-9659-42890B76A192}"/>
          </ac:spMkLst>
        </pc:spChg>
        <pc:spChg chg="add mod">
          <ac:chgData name="Mohamed Zarzoura" userId="90c57d7b0192c99c" providerId="LiveId" clId="{468F1B01-E869-498C-9008-DE2559530B1D}" dt="2020-04-03T20:09:28.577" v="7" actId="1076"/>
          <ac:spMkLst>
            <pc:docMk/>
            <pc:sldMk cId="3874445499" sldId="257"/>
            <ac:spMk id="7" creationId="{A06E74FF-AD46-435F-9D21-F4CC08C2AF66}"/>
          </ac:spMkLst>
        </pc:spChg>
        <pc:spChg chg="add del mod">
          <ac:chgData name="Mohamed Zarzoura" userId="90c57d7b0192c99c" providerId="LiveId" clId="{468F1B01-E869-498C-9008-DE2559530B1D}" dt="2020-04-03T20:17:51.789" v="172" actId="478"/>
          <ac:spMkLst>
            <pc:docMk/>
            <pc:sldMk cId="3874445499" sldId="257"/>
            <ac:spMk id="9" creationId="{47F122D1-C928-4F45-B15D-80FB3E25F216}"/>
          </ac:spMkLst>
        </pc:spChg>
        <pc:picChg chg="add del mod modCrop">
          <ac:chgData name="Mohamed Zarzoura" userId="90c57d7b0192c99c" providerId="LiveId" clId="{468F1B01-E869-498C-9008-DE2559530B1D}" dt="2020-04-03T20:22:00.300" v="247" actId="14100"/>
          <ac:picMkLst>
            <pc:docMk/>
            <pc:sldMk cId="3874445499" sldId="257"/>
            <ac:picMk id="5" creationId="{E8619B83-D503-4A90-B290-3AF809A68C06}"/>
          </ac:picMkLst>
        </pc:picChg>
        <pc:picChg chg="add del mod">
          <ac:chgData name="Mohamed Zarzoura" userId="90c57d7b0192c99c" providerId="LiveId" clId="{468F1B01-E869-498C-9008-DE2559530B1D}" dt="2020-04-03T20:17:50.889" v="171" actId="931"/>
          <ac:picMkLst>
            <pc:docMk/>
            <pc:sldMk cId="3874445499" sldId="257"/>
            <ac:picMk id="11" creationId="{251E5539-86B8-424A-B7F9-7307164861AE}"/>
          </ac:picMkLst>
        </pc:picChg>
        <pc:picChg chg="del">
          <ac:chgData name="Mohamed Zarzoura" userId="90c57d7b0192c99c" providerId="LiveId" clId="{468F1B01-E869-498C-9008-DE2559530B1D}" dt="2020-04-03T20:06:24.887" v="0" actId="478"/>
          <ac:picMkLst>
            <pc:docMk/>
            <pc:sldMk cId="3874445499" sldId="257"/>
            <ac:picMk id="12" creationId="{0FD51BA4-387E-48E2-BE78-9DCCE412AA47}"/>
          </ac:picMkLst>
        </pc:picChg>
      </pc:sldChg>
      <pc:sldChg chg="addSp delSp modSp add del mod">
        <pc:chgData name="Mohamed Zarzoura" userId="90c57d7b0192c99c" providerId="LiveId" clId="{468F1B01-E869-498C-9008-DE2559530B1D}" dt="2020-04-03T20:35:16.058" v="380" actId="2696"/>
        <pc:sldMkLst>
          <pc:docMk/>
          <pc:sldMk cId="293585231" sldId="258"/>
        </pc:sldMkLst>
        <pc:spChg chg="add mod">
          <ac:chgData name="Mohamed Zarzoura" userId="90c57d7b0192c99c" providerId="LiveId" clId="{468F1B01-E869-498C-9008-DE2559530B1D}" dt="2020-04-03T20:34:20.288" v="368"/>
          <ac:spMkLst>
            <pc:docMk/>
            <pc:sldMk cId="293585231" sldId="258"/>
            <ac:spMk id="2" creationId="{321E374E-A4F2-444C-98B4-1F63145B38EC}"/>
          </ac:spMkLst>
        </pc:spChg>
        <pc:spChg chg="add mod">
          <ac:chgData name="Mohamed Zarzoura" userId="90c57d7b0192c99c" providerId="LiveId" clId="{468F1B01-E869-498C-9008-DE2559530B1D}" dt="2020-04-03T20:34:20.288" v="368"/>
          <ac:spMkLst>
            <pc:docMk/>
            <pc:sldMk cId="293585231" sldId="258"/>
            <ac:spMk id="3" creationId="{F2BEBF64-178C-4C10-8882-621111127256}"/>
          </ac:spMkLst>
        </pc:spChg>
        <pc:spChg chg="add del mod">
          <ac:chgData name="Mohamed Zarzoura" userId="90c57d7b0192c99c" providerId="LiveId" clId="{468F1B01-E869-498C-9008-DE2559530B1D}" dt="2020-04-03T20:35:12.562" v="379" actId="478"/>
          <ac:spMkLst>
            <pc:docMk/>
            <pc:sldMk cId="293585231" sldId="258"/>
            <ac:spMk id="4" creationId="{EE2310B3-BC03-42D5-BF63-E3D419A20E29}"/>
          </ac:spMkLst>
        </pc:spChg>
      </pc:sldChg>
      <pc:sldChg chg="addSp modSp add del">
        <pc:chgData name="Mohamed Zarzoura" userId="90c57d7b0192c99c" providerId="LiveId" clId="{468F1B01-E869-498C-9008-DE2559530B1D}" dt="2020-04-03T20:40:21.678" v="420" actId="2696"/>
        <pc:sldMkLst>
          <pc:docMk/>
          <pc:sldMk cId="1593877192" sldId="258"/>
        </pc:sldMkLst>
        <pc:spChg chg="add mod">
          <ac:chgData name="Mohamed Zarzoura" userId="90c57d7b0192c99c" providerId="LiveId" clId="{468F1B01-E869-498C-9008-DE2559530B1D}" dt="2020-04-03T20:35:23.488" v="382"/>
          <ac:spMkLst>
            <pc:docMk/>
            <pc:sldMk cId="1593877192" sldId="258"/>
            <ac:spMk id="2" creationId="{3C7D1833-8E19-403D-B26B-F5FE63120662}"/>
          </ac:spMkLst>
        </pc:spChg>
        <pc:spChg chg="add mod">
          <ac:chgData name="Mohamed Zarzoura" userId="90c57d7b0192c99c" providerId="LiveId" clId="{468F1B01-E869-498C-9008-DE2559530B1D}" dt="2020-04-03T20:35:23.488" v="382"/>
          <ac:spMkLst>
            <pc:docMk/>
            <pc:sldMk cId="1593877192" sldId="258"/>
            <ac:spMk id="3" creationId="{49E88429-71A3-4FA9-8BE7-2410694CA247}"/>
          </ac:spMkLst>
        </pc:spChg>
        <pc:spChg chg="add mod">
          <ac:chgData name="Mohamed Zarzoura" userId="90c57d7b0192c99c" providerId="LiveId" clId="{468F1B01-E869-498C-9008-DE2559530B1D}" dt="2020-04-03T20:35:23.488" v="382"/>
          <ac:spMkLst>
            <pc:docMk/>
            <pc:sldMk cId="1593877192" sldId="258"/>
            <ac:spMk id="4" creationId="{C420AB31-907F-4E3F-9C4A-9FB7FEBC1468}"/>
          </ac:spMkLst>
        </pc:spChg>
      </pc:sldChg>
      <pc:sldChg chg="add del">
        <pc:chgData name="Mohamed Zarzoura" userId="90c57d7b0192c99c" providerId="LiveId" clId="{468F1B01-E869-498C-9008-DE2559530B1D}" dt="2020-04-03T20:35:07.983" v="378"/>
        <pc:sldMkLst>
          <pc:docMk/>
          <pc:sldMk cId="2007468732" sldId="259"/>
        </pc:sldMkLst>
      </pc:sldChg>
      <pc:sldMasterChg chg="modSldLayout">
        <pc:chgData name="Mohamed Zarzoura" userId="90c57d7b0192c99c" providerId="LiveId" clId="{468F1B01-E869-498C-9008-DE2559530B1D}" dt="2020-04-03T20:36:44.673" v="387" actId="1076"/>
        <pc:sldMasterMkLst>
          <pc:docMk/>
          <pc:sldMasterMk cId="790791777" sldId="2147483660"/>
        </pc:sldMasterMkLst>
        <pc:sldLayoutChg chg="modSp mod">
          <pc:chgData name="Mohamed Zarzoura" userId="90c57d7b0192c99c" providerId="LiveId" clId="{468F1B01-E869-498C-9008-DE2559530B1D}" dt="2020-04-03T20:36:44.673" v="387" actId="1076"/>
          <pc:sldLayoutMkLst>
            <pc:docMk/>
            <pc:sldMasterMk cId="790791777" sldId="2147483660"/>
            <pc:sldLayoutMk cId="3092932427" sldId="2147483666"/>
          </pc:sldLayoutMkLst>
          <pc:spChg chg="mod">
            <ac:chgData name="Mohamed Zarzoura" userId="90c57d7b0192c99c" providerId="LiveId" clId="{468F1B01-E869-498C-9008-DE2559530B1D}" dt="2020-04-03T20:36:44.673" v="387" actId="1076"/>
            <ac:spMkLst>
              <pc:docMk/>
              <pc:sldMasterMk cId="790791777" sldId="2147483660"/>
              <pc:sldLayoutMk cId="3092932427" sldId="2147483666"/>
              <ac:spMk id="6" creationId="{00000000-0000-0000-0000-000000000000}"/>
            </ac:spMkLst>
          </pc:spChg>
        </pc:sldLayoutChg>
      </pc:sldMasterChg>
    </pc:docChg>
  </pc:docChgLst>
  <pc:docChgLst>
    <pc:chgData name="Mohamed Zarzoura" userId="90c57d7b0192c99c" providerId="LiveId" clId="{BA6D3ED9-18DA-4598-9A6D-B6647250F041}"/>
    <pc:docChg chg="undo custSel addSld delSld modSld">
      <pc:chgData name="Mohamed Zarzoura" userId="90c57d7b0192c99c" providerId="LiveId" clId="{BA6D3ED9-18DA-4598-9A6D-B6647250F041}" dt="2020-04-05T22:06:37.907" v="2692" actId="20577"/>
      <pc:docMkLst>
        <pc:docMk/>
      </pc:docMkLst>
      <pc:sldChg chg="addSp delSp modSp mod modAnim">
        <pc:chgData name="Mohamed Zarzoura" userId="90c57d7b0192c99c" providerId="LiveId" clId="{BA6D3ED9-18DA-4598-9A6D-B6647250F041}" dt="2020-04-04T19:32:04.275" v="2355"/>
        <pc:sldMkLst>
          <pc:docMk/>
          <pc:sldMk cId="2260820273" sldId="257"/>
        </pc:sldMkLst>
        <pc:spChg chg="add del mod">
          <ac:chgData name="Mohamed Zarzoura" userId="90c57d7b0192c99c" providerId="LiveId" clId="{BA6D3ED9-18DA-4598-9A6D-B6647250F041}" dt="2020-04-04T16:49:50.108" v="1907"/>
          <ac:spMkLst>
            <pc:docMk/>
            <pc:sldMk cId="2260820273" sldId="257"/>
            <ac:spMk id="3" creationId="{EED96E83-51DD-4337-B274-E8B21DF72053}"/>
          </ac:spMkLst>
        </pc:spChg>
        <pc:spChg chg="add del mod">
          <ac:chgData name="Mohamed Zarzoura" userId="90c57d7b0192c99c" providerId="LiveId" clId="{BA6D3ED9-18DA-4598-9A6D-B6647250F041}" dt="2020-04-04T16:50:08.053" v="1910"/>
          <ac:spMkLst>
            <pc:docMk/>
            <pc:sldMk cId="2260820273" sldId="257"/>
            <ac:spMk id="4" creationId="{E9686273-27AC-4ADE-BC70-A0C7D349F592}"/>
          </ac:spMkLst>
        </pc:spChg>
        <pc:spChg chg="add del mod">
          <ac:chgData name="Mohamed Zarzoura" userId="90c57d7b0192c99c" providerId="LiveId" clId="{BA6D3ED9-18DA-4598-9A6D-B6647250F041}" dt="2020-04-04T18:41:37.112" v="1913" actId="478"/>
          <ac:spMkLst>
            <pc:docMk/>
            <pc:sldMk cId="2260820273" sldId="257"/>
            <ac:spMk id="5" creationId="{ED98961E-D37C-4C73-941A-854ABF45FFCF}"/>
          </ac:spMkLst>
        </pc:spChg>
        <pc:spChg chg="add del mod">
          <ac:chgData name="Mohamed Zarzoura" userId="90c57d7b0192c99c" providerId="LiveId" clId="{BA6D3ED9-18DA-4598-9A6D-B6647250F041}" dt="2020-04-04T19:02:35.296" v="2032" actId="478"/>
          <ac:spMkLst>
            <pc:docMk/>
            <pc:sldMk cId="2260820273" sldId="257"/>
            <ac:spMk id="6" creationId="{AE7F7E2E-652D-437F-89A1-0EA8E30EDFBB}"/>
          </ac:spMkLst>
        </pc:spChg>
        <pc:spChg chg="add mod">
          <ac:chgData name="Mohamed Zarzoura" userId="90c57d7b0192c99c" providerId="LiveId" clId="{BA6D3ED9-18DA-4598-9A6D-B6647250F041}" dt="2020-04-04T19:28:11.229" v="2338" actId="20577"/>
          <ac:spMkLst>
            <pc:docMk/>
            <pc:sldMk cId="2260820273" sldId="257"/>
            <ac:spMk id="10" creationId="{51BCC0E4-ADFE-4A7B-8B56-98992AE37820}"/>
          </ac:spMkLst>
        </pc:spChg>
        <pc:spChg chg="mod">
          <ac:chgData name="Mohamed Zarzoura" userId="90c57d7b0192c99c" providerId="LiveId" clId="{BA6D3ED9-18DA-4598-9A6D-B6647250F041}" dt="2020-04-04T18:55:29.966" v="2008" actId="14100"/>
          <ac:spMkLst>
            <pc:docMk/>
            <pc:sldMk cId="2260820273" sldId="257"/>
            <ac:spMk id="13" creationId="{2E6A2F0D-5AE3-4D8F-9E94-D2A0EA7833C6}"/>
          </ac:spMkLst>
        </pc:spChg>
        <pc:spChg chg="mod">
          <ac:chgData name="Mohamed Zarzoura" userId="90c57d7b0192c99c" providerId="LiveId" clId="{BA6D3ED9-18DA-4598-9A6D-B6647250F041}" dt="2020-04-04T18:57:11.964" v="2011" actId="207"/>
          <ac:spMkLst>
            <pc:docMk/>
            <pc:sldMk cId="2260820273" sldId="257"/>
            <ac:spMk id="18" creationId="{26E680B1-213A-447D-8A62-332B3C8937CD}"/>
          </ac:spMkLst>
        </pc:spChg>
        <pc:picChg chg="mod modCrop">
          <ac:chgData name="Mohamed Zarzoura" userId="90c57d7b0192c99c" providerId="LiveId" clId="{BA6D3ED9-18DA-4598-9A6D-B6647250F041}" dt="2020-04-04T19:02:45.474" v="2034" actId="1076"/>
          <ac:picMkLst>
            <pc:docMk/>
            <pc:sldMk cId="2260820273" sldId="257"/>
            <ac:picMk id="11" creationId="{72444CA9-D5A3-4859-9D50-11D32290403E}"/>
          </ac:picMkLst>
        </pc:picChg>
      </pc:sldChg>
      <pc:sldChg chg="addSp delSp modSp add mod modAnim">
        <pc:chgData name="Mohamed Zarzoura" userId="90c57d7b0192c99c" providerId="LiveId" clId="{BA6D3ED9-18DA-4598-9A6D-B6647250F041}" dt="2020-04-04T16:47:10.363" v="1904"/>
        <pc:sldMkLst>
          <pc:docMk/>
          <pc:sldMk cId="2957717389" sldId="258"/>
        </pc:sldMkLst>
        <pc:spChg chg="mod">
          <ac:chgData name="Mohamed Zarzoura" userId="90c57d7b0192c99c" providerId="LiveId" clId="{BA6D3ED9-18DA-4598-9A6D-B6647250F041}" dt="2020-04-04T11:00:25.947" v="16" actId="20577"/>
          <ac:spMkLst>
            <pc:docMk/>
            <pc:sldMk cId="2957717389" sldId="258"/>
            <ac:spMk id="2" creationId="{936AB0C4-CA62-464F-A0B0-E63AF105D596}"/>
          </ac:spMkLst>
        </pc:spChg>
        <pc:spChg chg="add del mod">
          <ac:chgData name="Mohamed Zarzoura" userId="90c57d7b0192c99c" providerId="LiveId" clId="{BA6D3ED9-18DA-4598-9A6D-B6647250F041}" dt="2020-04-04T11:54:00.716" v="168" actId="478"/>
          <ac:spMkLst>
            <pc:docMk/>
            <pc:sldMk cId="2957717389" sldId="258"/>
            <ac:spMk id="3" creationId="{5CFCE1AC-31B3-415D-915F-13EB659DD4D9}"/>
          </ac:spMkLst>
        </pc:spChg>
        <pc:spChg chg="add mod topLvl">
          <ac:chgData name="Mohamed Zarzoura" userId="90c57d7b0192c99c" providerId="LiveId" clId="{BA6D3ED9-18DA-4598-9A6D-B6647250F041}" dt="2020-04-04T11:56:35.025" v="181" actId="165"/>
          <ac:spMkLst>
            <pc:docMk/>
            <pc:sldMk cId="2957717389" sldId="258"/>
            <ac:spMk id="4" creationId="{9D077174-1CD5-4AE5-86CF-5975B42EAABB}"/>
          </ac:spMkLst>
        </pc:spChg>
        <pc:spChg chg="add mod topLvl">
          <ac:chgData name="Mohamed Zarzoura" userId="90c57d7b0192c99c" providerId="LiveId" clId="{BA6D3ED9-18DA-4598-9A6D-B6647250F041}" dt="2020-04-04T12:00:19.777" v="209" actId="207"/>
          <ac:spMkLst>
            <pc:docMk/>
            <pc:sldMk cId="2957717389" sldId="258"/>
            <ac:spMk id="5" creationId="{3EE7BF27-21D6-4D8A-84BD-E8EE8ACE34AD}"/>
          </ac:spMkLst>
        </pc:spChg>
        <pc:spChg chg="add mod topLvl">
          <ac:chgData name="Mohamed Zarzoura" userId="90c57d7b0192c99c" providerId="LiveId" clId="{BA6D3ED9-18DA-4598-9A6D-B6647250F041}" dt="2020-04-04T11:56:35.025" v="181" actId="165"/>
          <ac:spMkLst>
            <pc:docMk/>
            <pc:sldMk cId="2957717389" sldId="258"/>
            <ac:spMk id="6" creationId="{85ABD64F-041F-4B16-A288-D02A872A5EC6}"/>
          </ac:spMkLst>
        </pc:spChg>
        <pc:spChg chg="add mod topLvl">
          <ac:chgData name="Mohamed Zarzoura" userId="90c57d7b0192c99c" providerId="LiveId" clId="{BA6D3ED9-18DA-4598-9A6D-B6647250F041}" dt="2020-04-04T12:00:29.386" v="210" actId="207"/>
          <ac:spMkLst>
            <pc:docMk/>
            <pc:sldMk cId="2957717389" sldId="258"/>
            <ac:spMk id="7" creationId="{8AB9A846-EDE0-48E6-91DD-4E4E2653D334}"/>
          </ac:spMkLst>
        </pc:spChg>
        <pc:spChg chg="add mod topLvl">
          <ac:chgData name="Mohamed Zarzoura" userId="90c57d7b0192c99c" providerId="LiveId" clId="{BA6D3ED9-18DA-4598-9A6D-B6647250F041}" dt="2020-04-04T11:56:35.025" v="181" actId="165"/>
          <ac:spMkLst>
            <pc:docMk/>
            <pc:sldMk cId="2957717389" sldId="258"/>
            <ac:spMk id="8" creationId="{3FF92582-9DCC-4396-BE3E-04C667201B52}"/>
          </ac:spMkLst>
        </pc:spChg>
        <pc:spChg chg="add mod topLvl">
          <ac:chgData name="Mohamed Zarzoura" userId="90c57d7b0192c99c" providerId="LiveId" clId="{BA6D3ED9-18DA-4598-9A6D-B6647250F041}" dt="2020-04-04T12:11:57.058" v="362" actId="2085"/>
          <ac:spMkLst>
            <pc:docMk/>
            <pc:sldMk cId="2957717389" sldId="258"/>
            <ac:spMk id="9" creationId="{180BE323-D60B-4A4F-B8C1-15F51D4F986A}"/>
          </ac:spMkLst>
        </pc:spChg>
        <pc:spChg chg="add mod topLvl">
          <ac:chgData name="Mohamed Zarzoura" userId="90c57d7b0192c99c" providerId="LiveId" clId="{BA6D3ED9-18DA-4598-9A6D-B6647250F041}" dt="2020-04-04T12:01:00.131" v="212" actId="207"/>
          <ac:spMkLst>
            <pc:docMk/>
            <pc:sldMk cId="2957717389" sldId="258"/>
            <ac:spMk id="10" creationId="{16BE8A06-9B16-4D7D-9D41-E6AE6FB2C1D7}"/>
          </ac:spMkLst>
        </pc:spChg>
        <pc:spChg chg="add mod topLvl">
          <ac:chgData name="Mohamed Zarzoura" userId="90c57d7b0192c99c" providerId="LiveId" clId="{BA6D3ED9-18DA-4598-9A6D-B6647250F041}" dt="2020-04-04T12:01:00.131" v="212" actId="207"/>
          <ac:spMkLst>
            <pc:docMk/>
            <pc:sldMk cId="2957717389" sldId="258"/>
            <ac:spMk id="11" creationId="{AEE3FCA2-8D40-422E-90F5-07C6CC80F69C}"/>
          </ac:spMkLst>
        </pc:spChg>
        <pc:spChg chg="add mod">
          <ac:chgData name="Mohamed Zarzoura" userId="90c57d7b0192c99c" providerId="LiveId" clId="{BA6D3ED9-18DA-4598-9A6D-B6647250F041}" dt="2020-04-04T13:51:03.144" v="915" actId="20577"/>
          <ac:spMkLst>
            <pc:docMk/>
            <pc:sldMk cId="2957717389" sldId="258"/>
            <ac:spMk id="13" creationId="{34FC6B7E-BB20-4D1E-8314-FC6E4EAF8105}"/>
          </ac:spMkLst>
        </pc:spChg>
        <pc:spChg chg="add mod">
          <ac:chgData name="Mohamed Zarzoura" userId="90c57d7b0192c99c" providerId="LiveId" clId="{BA6D3ED9-18DA-4598-9A6D-B6647250F041}" dt="2020-04-04T12:12:48.030" v="364" actId="1076"/>
          <ac:spMkLst>
            <pc:docMk/>
            <pc:sldMk cId="2957717389" sldId="258"/>
            <ac:spMk id="15" creationId="{CCE5B2E7-034F-4AC8-9229-C90C9C435594}"/>
          </ac:spMkLst>
        </pc:spChg>
        <pc:grpChg chg="add del mod">
          <ac:chgData name="Mohamed Zarzoura" userId="90c57d7b0192c99c" providerId="LiveId" clId="{BA6D3ED9-18DA-4598-9A6D-B6647250F041}" dt="2020-04-04T11:54:09.403" v="169" actId="165"/>
          <ac:grpSpMkLst>
            <pc:docMk/>
            <pc:sldMk cId="2957717389" sldId="258"/>
            <ac:grpSpMk id="12" creationId="{7EADD314-5E63-42C9-BE77-93429AD7920D}"/>
          </ac:grpSpMkLst>
        </pc:grpChg>
        <pc:grpChg chg="add del mod">
          <ac:chgData name="Mohamed Zarzoura" userId="90c57d7b0192c99c" providerId="LiveId" clId="{BA6D3ED9-18DA-4598-9A6D-B6647250F041}" dt="2020-04-04T11:56:35.025" v="181" actId="165"/>
          <ac:grpSpMkLst>
            <pc:docMk/>
            <pc:sldMk cId="2957717389" sldId="258"/>
            <ac:grpSpMk id="14" creationId="{177BF4F1-17DA-4572-A374-C70E94D34213}"/>
          </ac:grpSpMkLst>
        </pc:grpChg>
      </pc:sldChg>
      <pc:sldChg chg="addSp delSp modSp add del mod">
        <pc:chgData name="Mohamed Zarzoura" userId="90c57d7b0192c99c" providerId="LiveId" clId="{BA6D3ED9-18DA-4598-9A6D-B6647250F041}" dt="2020-04-04T12:39:02.308" v="603" actId="2696"/>
        <pc:sldMkLst>
          <pc:docMk/>
          <pc:sldMk cId="498776779" sldId="259"/>
        </pc:sldMkLst>
        <pc:spChg chg="mod">
          <ac:chgData name="Mohamed Zarzoura" userId="90c57d7b0192c99c" providerId="LiveId" clId="{BA6D3ED9-18DA-4598-9A6D-B6647250F041}" dt="2020-04-04T12:34:23.634" v="504" actId="20577"/>
          <ac:spMkLst>
            <pc:docMk/>
            <pc:sldMk cId="498776779" sldId="259"/>
            <ac:spMk id="2" creationId="{27D40C61-7A7F-4485-9F7D-58307052E82F}"/>
          </ac:spMkLst>
        </pc:spChg>
        <pc:spChg chg="del">
          <ac:chgData name="Mohamed Zarzoura" userId="90c57d7b0192c99c" providerId="LiveId" clId="{BA6D3ED9-18DA-4598-9A6D-B6647250F041}" dt="2020-04-04T12:34:56.037" v="505" actId="1032"/>
          <ac:spMkLst>
            <pc:docMk/>
            <pc:sldMk cId="498776779" sldId="259"/>
            <ac:spMk id="3" creationId="{2D009377-7591-4E83-8989-9759D801CE7F}"/>
          </ac:spMkLst>
        </pc:spChg>
        <pc:graphicFrameChg chg="add mod">
          <ac:chgData name="Mohamed Zarzoura" userId="90c57d7b0192c99c" providerId="LiveId" clId="{BA6D3ED9-18DA-4598-9A6D-B6647250F041}" dt="2020-04-04T12:38:41.230" v="602" actId="13782"/>
          <ac:graphicFrameMkLst>
            <pc:docMk/>
            <pc:sldMk cId="498776779" sldId="259"/>
            <ac:graphicFrameMk id="4" creationId="{58C6FE80-A3D3-4257-9149-83DD9614875D}"/>
          </ac:graphicFrameMkLst>
        </pc:graphicFrameChg>
      </pc:sldChg>
      <pc:sldChg chg="addSp delSp modSp add mod delAnim modAnim">
        <pc:chgData name="Mohamed Zarzoura" userId="90c57d7b0192c99c" providerId="LiveId" clId="{BA6D3ED9-18DA-4598-9A6D-B6647250F041}" dt="2020-04-05T17:05:52.137" v="2686"/>
        <pc:sldMkLst>
          <pc:docMk/>
          <pc:sldMk cId="1542099038" sldId="259"/>
        </pc:sldMkLst>
        <pc:spChg chg="add mod">
          <ac:chgData name="Mohamed Zarzoura" userId="90c57d7b0192c99c" providerId="LiveId" clId="{BA6D3ED9-18DA-4598-9A6D-B6647250F041}" dt="2020-04-05T17:03:17.740" v="2666" actId="20577"/>
          <ac:spMkLst>
            <pc:docMk/>
            <pc:sldMk cId="1542099038" sldId="259"/>
            <ac:spMk id="2" creationId="{3B00EBE9-0FC1-4133-B3BA-8B3A9D3B7994}"/>
          </ac:spMkLst>
        </pc:spChg>
        <pc:spChg chg="add del">
          <ac:chgData name="Mohamed Zarzoura" userId="90c57d7b0192c99c" providerId="LiveId" clId="{BA6D3ED9-18DA-4598-9A6D-B6647250F041}" dt="2020-04-04T14:31:30.541" v="1329"/>
          <ac:spMkLst>
            <pc:docMk/>
            <pc:sldMk cId="1542099038" sldId="259"/>
            <ac:spMk id="2" creationId="{AC5CD09F-0A62-4996-9008-04134E270EF2}"/>
          </ac:spMkLst>
        </pc:spChg>
        <pc:spChg chg="add del mod">
          <ac:chgData name="Mohamed Zarzoura" userId="90c57d7b0192c99c" providerId="LiveId" clId="{BA6D3ED9-18DA-4598-9A6D-B6647250F041}" dt="2020-04-05T16:59:12.976" v="2629" actId="27636"/>
          <ac:spMkLst>
            <pc:docMk/>
            <pc:sldMk cId="1542099038" sldId="259"/>
            <ac:spMk id="3" creationId="{FB522A8F-3F96-4A47-B4BD-8CBDE0F6B7F0}"/>
          </ac:spMkLst>
        </pc:spChg>
        <pc:spChg chg="add del mod">
          <ac:chgData name="Mohamed Zarzoura" userId="90c57d7b0192c99c" providerId="LiveId" clId="{BA6D3ED9-18DA-4598-9A6D-B6647250F041}" dt="2020-04-04T14:31:23.853" v="1328"/>
          <ac:spMkLst>
            <pc:docMk/>
            <pc:sldMk cId="1542099038" sldId="259"/>
            <ac:spMk id="6" creationId="{CE8736E1-B69D-4F52-A30D-420ECD52451C}"/>
          </ac:spMkLst>
        </pc:spChg>
        <pc:spChg chg="add del mod">
          <ac:chgData name="Mohamed Zarzoura" userId="90c57d7b0192c99c" providerId="LiveId" clId="{BA6D3ED9-18DA-4598-9A6D-B6647250F041}" dt="2020-04-04T14:31:23.853" v="1328"/>
          <ac:spMkLst>
            <pc:docMk/>
            <pc:sldMk cId="1542099038" sldId="259"/>
            <ac:spMk id="7" creationId="{47522AB0-9AFA-4E15-9FF3-AB1417645E40}"/>
          </ac:spMkLst>
        </pc:spChg>
        <pc:spChg chg="add del mod">
          <ac:chgData name="Mohamed Zarzoura" userId="90c57d7b0192c99c" providerId="LiveId" clId="{BA6D3ED9-18DA-4598-9A6D-B6647250F041}" dt="2020-04-04T14:31:19.978" v="1319"/>
          <ac:spMkLst>
            <pc:docMk/>
            <pc:sldMk cId="1542099038" sldId="259"/>
            <ac:spMk id="8" creationId="{0F9BFBCF-3BF8-41B6-AC1B-0B46248C7C0F}"/>
          </ac:spMkLst>
        </pc:spChg>
        <pc:spChg chg="add del mod">
          <ac:chgData name="Mohamed Zarzoura" userId="90c57d7b0192c99c" providerId="LiveId" clId="{BA6D3ED9-18DA-4598-9A6D-B6647250F041}" dt="2020-04-04T14:31:19.978" v="1319"/>
          <ac:spMkLst>
            <pc:docMk/>
            <pc:sldMk cId="1542099038" sldId="259"/>
            <ac:spMk id="9" creationId="{59D335DB-CDC2-42A1-9598-8A2726DFA47B}"/>
          </ac:spMkLst>
        </pc:spChg>
        <pc:spChg chg="add mod">
          <ac:chgData name="Mohamed Zarzoura" userId="90c57d7b0192c99c" providerId="LiveId" clId="{BA6D3ED9-18DA-4598-9A6D-B6647250F041}" dt="2020-04-05T16:19:19.925" v="2532" actId="20577"/>
          <ac:spMkLst>
            <pc:docMk/>
            <pc:sldMk cId="1542099038" sldId="259"/>
            <ac:spMk id="10" creationId="{B77D04C9-8356-49D8-930D-C64FD4853D47}"/>
          </ac:spMkLst>
        </pc:spChg>
        <pc:spChg chg="add del mod">
          <ac:chgData name="Mohamed Zarzoura" userId="90c57d7b0192c99c" providerId="LiveId" clId="{BA6D3ED9-18DA-4598-9A6D-B6647250F041}" dt="2020-04-04T14:33:10.633" v="1339"/>
          <ac:spMkLst>
            <pc:docMk/>
            <pc:sldMk cId="1542099038" sldId="259"/>
            <ac:spMk id="11" creationId="{C72D5A12-0DF1-486E-99B5-90E720D5CEED}"/>
          </ac:spMkLst>
        </pc:spChg>
        <pc:spChg chg="add del">
          <ac:chgData name="Mohamed Zarzoura" userId="90c57d7b0192c99c" providerId="LiveId" clId="{BA6D3ED9-18DA-4598-9A6D-B6647250F041}" dt="2020-04-04T14:32:32.430" v="1334"/>
          <ac:spMkLst>
            <pc:docMk/>
            <pc:sldMk cId="1542099038" sldId="259"/>
            <ac:spMk id="14" creationId="{4416E035-3713-4B27-81BC-69D79572EE0B}"/>
          </ac:spMkLst>
        </pc:spChg>
        <pc:spChg chg="add del">
          <ac:chgData name="Mohamed Zarzoura" userId="90c57d7b0192c99c" providerId="LiveId" clId="{BA6D3ED9-18DA-4598-9A6D-B6647250F041}" dt="2020-04-04T14:32:32.430" v="1334"/>
          <ac:spMkLst>
            <pc:docMk/>
            <pc:sldMk cId="1542099038" sldId="259"/>
            <ac:spMk id="15" creationId="{576C08E2-892B-43E4-8677-E9389DA033FA}"/>
          </ac:spMkLst>
        </pc:spChg>
        <pc:spChg chg="add mod">
          <ac:chgData name="Mohamed Zarzoura" userId="90c57d7b0192c99c" providerId="LiveId" clId="{BA6D3ED9-18DA-4598-9A6D-B6647250F041}" dt="2020-04-05T17:01:06.140" v="2652" actId="20577"/>
          <ac:spMkLst>
            <pc:docMk/>
            <pc:sldMk cId="1542099038" sldId="259"/>
            <ac:spMk id="15" creationId="{A4D3354B-CE04-4DA2-93B1-0F03BD633113}"/>
          </ac:spMkLst>
        </pc:spChg>
        <pc:spChg chg="add del">
          <ac:chgData name="Mohamed Zarzoura" userId="90c57d7b0192c99c" providerId="LiveId" clId="{BA6D3ED9-18DA-4598-9A6D-B6647250F041}" dt="2020-04-04T14:32:32.430" v="1334"/>
          <ac:spMkLst>
            <pc:docMk/>
            <pc:sldMk cId="1542099038" sldId="259"/>
            <ac:spMk id="16" creationId="{58073DC7-2BE3-4483-96FB-3F7F20DEDC9E}"/>
          </ac:spMkLst>
        </pc:spChg>
        <pc:spChg chg="add del mod">
          <ac:chgData name="Mohamed Zarzoura" userId="90c57d7b0192c99c" providerId="LiveId" clId="{BA6D3ED9-18DA-4598-9A6D-B6647250F041}" dt="2020-04-05T17:03:38.283" v="2671" actId="478"/>
          <ac:spMkLst>
            <pc:docMk/>
            <pc:sldMk cId="1542099038" sldId="259"/>
            <ac:spMk id="16" creationId="{76CCFC74-FA8B-4C4A-BAF5-D9FA2C200897}"/>
          </ac:spMkLst>
        </pc:spChg>
        <pc:spChg chg="add del">
          <ac:chgData name="Mohamed Zarzoura" userId="90c57d7b0192c99c" providerId="LiveId" clId="{BA6D3ED9-18DA-4598-9A6D-B6647250F041}" dt="2020-04-04T14:32:32.430" v="1334"/>
          <ac:spMkLst>
            <pc:docMk/>
            <pc:sldMk cId="1542099038" sldId="259"/>
            <ac:spMk id="17" creationId="{6D78EF5A-469B-497B-9FD4-703B242EF4FC}"/>
          </ac:spMkLst>
        </pc:spChg>
        <pc:spChg chg="add mod">
          <ac:chgData name="Mohamed Zarzoura" userId="90c57d7b0192c99c" providerId="LiveId" clId="{BA6D3ED9-18DA-4598-9A6D-B6647250F041}" dt="2020-04-05T17:04:46.375" v="2681" actId="1076"/>
          <ac:spMkLst>
            <pc:docMk/>
            <pc:sldMk cId="1542099038" sldId="259"/>
            <ac:spMk id="17" creationId="{9E2741A8-BE7B-44AA-A852-D7F5846ACB6F}"/>
          </ac:spMkLst>
        </pc:spChg>
        <pc:spChg chg="add del">
          <ac:chgData name="Mohamed Zarzoura" userId="90c57d7b0192c99c" providerId="LiveId" clId="{BA6D3ED9-18DA-4598-9A6D-B6647250F041}" dt="2020-04-05T17:04:12.164" v="2676"/>
          <ac:spMkLst>
            <pc:docMk/>
            <pc:sldMk cId="1542099038" sldId="259"/>
            <ac:spMk id="18" creationId="{4EE4151F-4830-4398-94E3-583DC8751393}"/>
          </ac:spMkLst>
        </pc:spChg>
        <pc:spChg chg="add del">
          <ac:chgData name="Mohamed Zarzoura" userId="90c57d7b0192c99c" providerId="LiveId" clId="{BA6D3ED9-18DA-4598-9A6D-B6647250F041}" dt="2020-04-04T14:32:32.430" v="1334"/>
          <ac:spMkLst>
            <pc:docMk/>
            <pc:sldMk cId="1542099038" sldId="259"/>
            <ac:spMk id="18" creationId="{B54C5F05-7761-45CE-A7B0-3FC1C673D581}"/>
          </ac:spMkLst>
        </pc:spChg>
        <pc:spChg chg="add del">
          <ac:chgData name="Mohamed Zarzoura" userId="90c57d7b0192c99c" providerId="LiveId" clId="{BA6D3ED9-18DA-4598-9A6D-B6647250F041}" dt="2020-04-04T14:32:32.430" v="1334"/>
          <ac:spMkLst>
            <pc:docMk/>
            <pc:sldMk cId="1542099038" sldId="259"/>
            <ac:spMk id="19" creationId="{4239273B-97B7-4333-8861-D24A980C08C8}"/>
          </ac:spMkLst>
        </pc:spChg>
        <pc:spChg chg="add del">
          <ac:chgData name="Mohamed Zarzoura" userId="90c57d7b0192c99c" providerId="LiveId" clId="{BA6D3ED9-18DA-4598-9A6D-B6647250F041}" dt="2020-04-04T14:32:32.430" v="1334"/>
          <ac:spMkLst>
            <pc:docMk/>
            <pc:sldMk cId="1542099038" sldId="259"/>
            <ac:spMk id="20" creationId="{C2F5A05C-612C-4AE5-91CD-2D994FD36C14}"/>
          </ac:spMkLst>
        </pc:spChg>
        <pc:spChg chg="add del">
          <ac:chgData name="Mohamed Zarzoura" userId="90c57d7b0192c99c" providerId="LiveId" clId="{BA6D3ED9-18DA-4598-9A6D-B6647250F041}" dt="2020-04-04T14:32:32.430" v="1334"/>
          <ac:spMkLst>
            <pc:docMk/>
            <pc:sldMk cId="1542099038" sldId="259"/>
            <ac:spMk id="21" creationId="{48FCDF61-3212-4BF9-9125-BEF1BEEFE8CE}"/>
          </ac:spMkLst>
        </pc:spChg>
        <pc:spChg chg="add del">
          <ac:chgData name="Mohamed Zarzoura" userId="90c57d7b0192c99c" providerId="LiveId" clId="{BA6D3ED9-18DA-4598-9A6D-B6647250F041}" dt="2020-04-04T14:32:32.430" v="1334"/>
          <ac:spMkLst>
            <pc:docMk/>
            <pc:sldMk cId="1542099038" sldId="259"/>
            <ac:spMk id="22" creationId="{834D567E-7BE9-4C27-A56D-F4251AF80317}"/>
          </ac:spMkLst>
        </pc:spChg>
        <pc:spChg chg="add del">
          <ac:chgData name="Mohamed Zarzoura" userId="90c57d7b0192c99c" providerId="LiveId" clId="{BA6D3ED9-18DA-4598-9A6D-B6647250F041}" dt="2020-04-04T14:32:41.711" v="1336"/>
          <ac:spMkLst>
            <pc:docMk/>
            <pc:sldMk cId="1542099038" sldId="259"/>
            <ac:spMk id="24" creationId="{C8DB749C-61C2-43F2-AA04-E9FED8CC01D4}"/>
          </ac:spMkLst>
        </pc:spChg>
        <pc:spChg chg="add del">
          <ac:chgData name="Mohamed Zarzoura" userId="90c57d7b0192c99c" providerId="LiveId" clId="{BA6D3ED9-18DA-4598-9A6D-B6647250F041}" dt="2020-04-04T14:32:41.711" v="1336"/>
          <ac:spMkLst>
            <pc:docMk/>
            <pc:sldMk cId="1542099038" sldId="259"/>
            <ac:spMk id="25" creationId="{33A9236D-8DBB-4365-93FA-7C0966442510}"/>
          </ac:spMkLst>
        </pc:spChg>
        <pc:spChg chg="add del">
          <ac:chgData name="Mohamed Zarzoura" userId="90c57d7b0192c99c" providerId="LiveId" clId="{BA6D3ED9-18DA-4598-9A6D-B6647250F041}" dt="2020-04-04T14:32:41.711" v="1336"/>
          <ac:spMkLst>
            <pc:docMk/>
            <pc:sldMk cId="1542099038" sldId="259"/>
            <ac:spMk id="26" creationId="{D42AF859-9A05-4B95-964A-2F2AC1CFBB88}"/>
          </ac:spMkLst>
        </pc:spChg>
        <pc:spChg chg="add del">
          <ac:chgData name="Mohamed Zarzoura" userId="90c57d7b0192c99c" providerId="LiveId" clId="{BA6D3ED9-18DA-4598-9A6D-B6647250F041}" dt="2020-04-04T14:32:41.711" v="1336"/>
          <ac:spMkLst>
            <pc:docMk/>
            <pc:sldMk cId="1542099038" sldId="259"/>
            <ac:spMk id="27" creationId="{521293D9-38A8-4D92-A13A-112458345D94}"/>
          </ac:spMkLst>
        </pc:spChg>
        <pc:spChg chg="add del">
          <ac:chgData name="Mohamed Zarzoura" userId="90c57d7b0192c99c" providerId="LiveId" clId="{BA6D3ED9-18DA-4598-9A6D-B6647250F041}" dt="2020-04-04T14:32:41.711" v="1336"/>
          <ac:spMkLst>
            <pc:docMk/>
            <pc:sldMk cId="1542099038" sldId="259"/>
            <ac:spMk id="28" creationId="{D9F35B89-C2A4-459F-9205-1FDC9DBDF3B7}"/>
          </ac:spMkLst>
        </pc:spChg>
        <pc:spChg chg="add del">
          <ac:chgData name="Mohamed Zarzoura" userId="90c57d7b0192c99c" providerId="LiveId" clId="{BA6D3ED9-18DA-4598-9A6D-B6647250F041}" dt="2020-04-04T14:32:41.711" v="1336"/>
          <ac:spMkLst>
            <pc:docMk/>
            <pc:sldMk cId="1542099038" sldId="259"/>
            <ac:spMk id="29" creationId="{A4501550-9AC2-4BB2-9F52-A1AFEE71D065}"/>
          </ac:spMkLst>
        </pc:spChg>
        <pc:spChg chg="add del">
          <ac:chgData name="Mohamed Zarzoura" userId="90c57d7b0192c99c" providerId="LiveId" clId="{BA6D3ED9-18DA-4598-9A6D-B6647250F041}" dt="2020-04-04T14:32:41.711" v="1336"/>
          <ac:spMkLst>
            <pc:docMk/>
            <pc:sldMk cId="1542099038" sldId="259"/>
            <ac:spMk id="30" creationId="{A74E473B-1A5B-487E-B0EE-56EF22E62F6B}"/>
          </ac:spMkLst>
        </pc:spChg>
        <pc:spChg chg="add del">
          <ac:chgData name="Mohamed Zarzoura" userId="90c57d7b0192c99c" providerId="LiveId" clId="{BA6D3ED9-18DA-4598-9A6D-B6647250F041}" dt="2020-04-04T14:32:41.711" v="1336"/>
          <ac:spMkLst>
            <pc:docMk/>
            <pc:sldMk cId="1542099038" sldId="259"/>
            <ac:spMk id="31" creationId="{D7ADF0B9-2058-4D5B-A68D-9266F917A598}"/>
          </ac:spMkLst>
        </pc:spChg>
        <pc:spChg chg="add del">
          <ac:chgData name="Mohamed Zarzoura" userId="90c57d7b0192c99c" providerId="LiveId" clId="{BA6D3ED9-18DA-4598-9A6D-B6647250F041}" dt="2020-04-04T14:32:41.711" v="1336"/>
          <ac:spMkLst>
            <pc:docMk/>
            <pc:sldMk cId="1542099038" sldId="259"/>
            <ac:spMk id="32" creationId="{96563485-4541-4480-9516-99D5F4DF039B}"/>
          </ac:spMkLst>
        </pc:spChg>
        <pc:spChg chg="add del mod">
          <ac:chgData name="Mohamed Zarzoura" userId="90c57d7b0192c99c" providerId="LiveId" clId="{BA6D3ED9-18DA-4598-9A6D-B6647250F041}" dt="2020-04-04T14:34:32.855" v="1353" actId="478"/>
          <ac:spMkLst>
            <pc:docMk/>
            <pc:sldMk cId="1542099038" sldId="259"/>
            <ac:spMk id="34" creationId="{B0E717F5-F156-4A18-8153-2C49BF56AA91}"/>
          </ac:spMkLst>
        </pc:spChg>
        <pc:spChg chg="add del mod">
          <ac:chgData name="Mohamed Zarzoura" userId="90c57d7b0192c99c" providerId="LiveId" clId="{BA6D3ED9-18DA-4598-9A6D-B6647250F041}" dt="2020-04-04T14:34:08.039" v="1348" actId="478"/>
          <ac:spMkLst>
            <pc:docMk/>
            <pc:sldMk cId="1542099038" sldId="259"/>
            <ac:spMk id="35" creationId="{2687A2EA-A970-4FB2-BF28-3A1D54AA2754}"/>
          </ac:spMkLst>
        </pc:spChg>
        <pc:spChg chg="add del mod">
          <ac:chgData name="Mohamed Zarzoura" userId="90c57d7b0192c99c" providerId="LiveId" clId="{BA6D3ED9-18DA-4598-9A6D-B6647250F041}" dt="2020-04-04T14:34:35.546" v="1354" actId="478"/>
          <ac:spMkLst>
            <pc:docMk/>
            <pc:sldMk cId="1542099038" sldId="259"/>
            <ac:spMk id="36" creationId="{197A56F2-6F79-449D-BC7C-7B2987B074A2}"/>
          </ac:spMkLst>
        </pc:spChg>
        <pc:spChg chg="add del mod">
          <ac:chgData name="Mohamed Zarzoura" userId="90c57d7b0192c99c" providerId="LiveId" clId="{BA6D3ED9-18DA-4598-9A6D-B6647250F041}" dt="2020-04-04T14:34:30.386" v="1351" actId="478"/>
          <ac:spMkLst>
            <pc:docMk/>
            <pc:sldMk cId="1542099038" sldId="259"/>
            <ac:spMk id="37" creationId="{42147BA1-6C50-42FA-84C9-4640AE33C37C}"/>
          </ac:spMkLst>
        </pc:spChg>
        <pc:spChg chg="add del mod">
          <ac:chgData name="Mohamed Zarzoura" userId="90c57d7b0192c99c" providerId="LiveId" clId="{BA6D3ED9-18DA-4598-9A6D-B6647250F041}" dt="2020-04-04T14:34:28.605" v="1350" actId="478"/>
          <ac:spMkLst>
            <pc:docMk/>
            <pc:sldMk cId="1542099038" sldId="259"/>
            <ac:spMk id="38" creationId="{40BB6440-970D-424B-AE1C-2061FF881157}"/>
          </ac:spMkLst>
        </pc:spChg>
        <pc:spChg chg="add del mod">
          <ac:chgData name="Mohamed Zarzoura" userId="90c57d7b0192c99c" providerId="LiveId" clId="{BA6D3ED9-18DA-4598-9A6D-B6647250F041}" dt="2020-04-04T14:34:01.477" v="1347" actId="478"/>
          <ac:spMkLst>
            <pc:docMk/>
            <pc:sldMk cId="1542099038" sldId="259"/>
            <ac:spMk id="39" creationId="{F113777B-2305-45F4-A0DD-8EF5687928B6}"/>
          </ac:spMkLst>
        </pc:spChg>
        <pc:spChg chg="add mod">
          <ac:chgData name="Mohamed Zarzoura" userId="90c57d7b0192c99c" providerId="LiveId" clId="{BA6D3ED9-18DA-4598-9A6D-B6647250F041}" dt="2020-04-04T16:44:54.501" v="1898" actId="207"/>
          <ac:spMkLst>
            <pc:docMk/>
            <pc:sldMk cId="1542099038" sldId="259"/>
            <ac:spMk id="40" creationId="{2AB44A21-3F72-4C20-824D-7E7AB5D9409F}"/>
          </ac:spMkLst>
        </pc:spChg>
        <pc:spChg chg="add mod">
          <ac:chgData name="Mohamed Zarzoura" userId="90c57d7b0192c99c" providerId="LiveId" clId="{BA6D3ED9-18DA-4598-9A6D-B6647250F041}" dt="2020-04-04T16:44:54.501" v="1898" actId="207"/>
          <ac:spMkLst>
            <pc:docMk/>
            <pc:sldMk cId="1542099038" sldId="259"/>
            <ac:spMk id="41" creationId="{B77A9651-3CE4-4B16-A46D-3EDE0D5A73D7}"/>
          </ac:spMkLst>
        </pc:spChg>
        <pc:spChg chg="add del mod">
          <ac:chgData name="Mohamed Zarzoura" userId="90c57d7b0192c99c" providerId="LiveId" clId="{BA6D3ED9-18DA-4598-9A6D-B6647250F041}" dt="2020-04-05T16:22:32.272" v="2536" actId="478"/>
          <ac:spMkLst>
            <pc:docMk/>
            <pc:sldMk cId="1542099038" sldId="259"/>
            <ac:spMk id="42" creationId="{EC5944B8-868E-4C85-B5F8-22EF6F80D85F}"/>
          </ac:spMkLst>
        </pc:spChg>
        <pc:spChg chg="mod topLvl">
          <ac:chgData name="Mohamed Zarzoura" userId="90c57d7b0192c99c" providerId="LiveId" clId="{BA6D3ED9-18DA-4598-9A6D-B6647250F041}" dt="2020-04-04T14:37:12.869" v="1371" actId="165"/>
          <ac:spMkLst>
            <pc:docMk/>
            <pc:sldMk cId="1542099038" sldId="259"/>
            <ac:spMk id="44" creationId="{6E2DA473-F407-4900-8063-C1CBFB78AE42}"/>
          </ac:spMkLst>
        </pc:spChg>
        <pc:spChg chg="mod topLvl">
          <ac:chgData name="Mohamed Zarzoura" userId="90c57d7b0192c99c" providerId="LiveId" clId="{BA6D3ED9-18DA-4598-9A6D-B6647250F041}" dt="2020-04-04T14:37:12.869" v="1371" actId="165"/>
          <ac:spMkLst>
            <pc:docMk/>
            <pc:sldMk cId="1542099038" sldId="259"/>
            <ac:spMk id="45" creationId="{EACB3073-670A-47DC-9D3C-FD8257477D3B}"/>
          </ac:spMkLst>
        </pc:spChg>
        <pc:spChg chg="mod topLvl">
          <ac:chgData name="Mohamed Zarzoura" userId="90c57d7b0192c99c" providerId="LiveId" clId="{BA6D3ED9-18DA-4598-9A6D-B6647250F041}" dt="2020-04-04T14:37:12.869" v="1371" actId="165"/>
          <ac:spMkLst>
            <pc:docMk/>
            <pc:sldMk cId="1542099038" sldId="259"/>
            <ac:spMk id="46" creationId="{6BFE699D-BAAE-4368-9A44-ECF9F7F895D8}"/>
          </ac:spMkLst>
        </pc:spChg>
        <pc:spChg chg="mod topLvl">
          <ac:chgData name="Mohamed Zarzoura" userId="90c57d7b0192c99c" providerId="LiveId" clId="{BA6D3ED9-18DA-4598-9A6D-B6647250F041}" dt="2020-04-04T14:37:12.869" v="1371" actId="165"/>
          <ac:spMkLst>
            <pc:docMk/>
            <pc:sldMk cId="1542099038" sldId="259"/>
            <ac:spMk id="47" creationId="{024F01AF-A2A4-41C8-921D-90A19B9E55EF}"/>
          </ac:spMkLst>
        </pc:spChg>
        <pc:spChg chg="mod topLvl">
          <ac:chgData name="Mohamed Zarzoura" userId="90c57d7b0192c99c" providerId="LiveId" clId="{BA6D3ED9-18DA-4598-9A6D-B6647250F041}" dt="2020-04-04T14:37:12.869" v="1371" actId="165"/>
          <ac:spMkLst>
            <pc:docMk/>
            <pc:sldMk cId="1542099038" sldId="259"/>
            <ac:spMk id="48" creationId="{4116E9B1-255D-496E-8265-1315956520F6}"/>
          </ac:spMkLst>
        </pc:spChg>
        <pc:spChg chg="mod topLvl">
          <ac:chgData name="Mohamed Zarzoura" userId="90c57d7b0192c99c" providerId="LiveId" clId="{BA6D3ED9-18DA-4598-9A6D-B6647250F041}" dt="2020-04-05T16:59:42.335" v="2630" actId="207"/>
          <ac:spMkLst>
            <pc:docMk/>
            <pc:sldMk cId="1542099038" sldId="259"/>
            <ac:spMk id="49" creationId="{89A14BDD-7AD5-4652-B449-39A509A206B7}"/>
          </ac:spMkLst>
        </pc:spChg>
        <pc:grpChg chg="del mod">
          <ac:chgData name="Mohamed Zarzoura" userId="90c57d7b0192c99c" providerId="LiveId" clId="{BA6D3ED9-18DA-4598-9A6D-B6647250F041}" dt="2020-04-04T14:37:12.869" v="1371" actId="165"/>
          <ac:grpSpMkLst>
            <pc:docMk/>
            <pc:sldMk cId="1542099038" sldId="259"/>
            <ac:grpSpMk id="43" creationId="{DD2345C6-C119-4BE3-BCE6-8030CD8289B3}"/>
          </ac:grpSpMkLst>
        </pc:grpChg>
        <pc:graphicFrameChg chg="add del mod">
          <ac:chgData name="Mohamed Zarzoura" userId="90c57d7b0192c99c" providerId="LiveId" clId="{BA6D3ED9-18DA-4598-9A6D-B6647250F041}" dt="2020-04-04T12:42:29.958" v="788" actId="1032"/>
          <ac:graphicFrameMkLst>
            <pc:docMk/>
            <pc:sldMk cId="1542099038" sldId="259"/>
            <ac:graphicFrameMk id="4" creationId="{BA7DEFF8-38E5-4DE7-8223-54B21F285086}"/>
          </ac:graphicFrameMkLst>
        </pc:graphicFrameChg>
        <pc:graphicFrameChg chg="add del mod">
          <ac:chgData name="Mohamed Zarzoura" userId="90c57d7b0192c99c" providerId="LiveId" clId="{BA6D3ED9-18DA-4598-9A6D-B6647250F041}" dt="2020-04-04T12:42:57.239" v="790" actId="1032"/>
          <ac:graphicFrameMkLst>
            <pc:docMk/>
            <pc:sldMk cId="1542099038" sldId="259"/>
            <ac:graphicFrameMk id="5" creationId="{EF88C10F-CBD1-468F-9C80-6B321CDCE9A0}"/>
          </ac:graphicFrameMkLst>
        </pc:graphicFrameChg>
        <pc:graphicFrameChg chg="add del">
          <ac:chgData name="Mohamed Zarzoura" userId="90c57d7b0192c99c" providerId="LiveId" clId="{BA6D3ED9-18DA-4598-9A6D-B6647250F041}" dt="2020-04-04T14:32:04.211" v="1332"/>
          <ac:graphicFrameMkLst>
            <pc:docMk/>
            <pc:sldMk cId="1542099038" sldId="259"/>
            <ac:graphicFrameMk id="12" creationId="{89DFC1A3-7532-40AE-9CDA-6E4A965C0323}"/>
          </ac:graphicFrameMkLst>
        </pc:graphicFrameChg>
        <pc:graphicFrameChg chg="add del">
          <ac:chgData name="Mohamed Zarzoura" userId="90c57d7b0192c99c" providerId="LiveId" clId="{BA6D3ED9-18DA-4598-9A6D-B6647250F041}" dt="2020-04-04T14:32:32.430" v="1334"/>
          <ac:graphicFrameMkLst>
            <pc:docMk/>
            <pc:sldMk cId="1542099038" sldId="259"/>
            <ac:graphicFrameMk id="13" creationId="{9AF29B33-59A5-4EE0-80CF-13138A802630}"/>
          </ac:graphicFrameMkLst>
        </pc:graphicFrameChg>
        <pc:graphicFrameChg chg="add del">
          <ac:chgData name="Mohamed Zarzoura" userId="90c57d7b0192c99c" providerId="LiveId" clId="{BA6D3ED9-18DA-4598-9A6D-B6647250F041}" dt="2020-04-04T14:32:41.711" v="1336"/>
          <ac:graphicFrameMkLst>
            <pc:docMk/>
            <pc:sldMk cId="1542099038" sldId="259"/>
            <ac:graphicFrameMk id="23" creationId="{59953BC3-D8A0-4D33-A1E6-8912F8E1555D}"/>
          </ac:graphicFrameMkLst>
        </pc:graphicFrameChg>
        <pc:graphicFrameChg chg="add del">
          <ac:chgData name="Mohamed Zarzoura" userId="90c57d7b0192c99c" providerId="LiveId" clId="{BA6D3ED9-18DA-4598-9A6D-B6647250F041}" dt="2020-04-04T14:36:56.542" v="1370" actId="18245"/>
          <ac:graphicFrameMkLst>
            <pc:docMk/>
            <pc:sldMk cId="1542099038" sldId="259"/>
            <ac:graphicFrameMk id="33" creationId="{551FD870-F3FA-4B17-8E27-869A942357B0}"/>
          </ac:graphicFrameMkLst>
        </pc:graphicFrameChg>
      </pc:sldChg>
      <pc:sldChg chg="modSp add del modAnim">
        <pc:chgData name="Mohamed Zarzoura" userId="90c57d7b0192c99c" providerId="LiveId" clId="{BA6D3ED9-18DA-4598-9A6D-B6647250F041}" dt="2020-04-04T12:34:03.005" v="496" actId="2696"/>
        <pc:sldMkLst>
          <pc:docMk/>
          <pc:sldMk cId="3628533466" sldId="259"/>
        </pc:sldMkLst>
        <pc:spChg chg="mod">
          <ac:chgData name="Mohamed Zarzoura" userId="90c57d7b0192c99c" providerId="LiveId" clId="{BA6D3ED9-18DA-4598-9A6D-B6647250F041}" dt="2020-04-04T12:14:36.529" v="396" actId="20577"/>
          <ac:spMkLst>
            <pc:docMk/>
            <pc:sldMk cId="3628533466" sldId="259"/>
            <ac:spMk id="13" creationId="{34FC6B7E-BB20-4D1E-8314-FC6E4EAF8105}"/>
          </ac:spMkLst>
        </pc:spChg>
      </pc:sldChg>
      <pc:sldChg chg="addSp delSp modSp add mod">
        <pc:chgData name="Mohamed Zarzoura" userId="90c57d7b0192c99c" providerId="LiveId" clId="{BA6D3ED9-18DA-4598-9A6D-B6647250F041}" dt="2020-04-05T21:21:53.655" v="2691" actId="20577"/>
        <pc:sldMkLst>
          <pc:docMk/>
          <pc:sldMk cId="444469237" sldId="260"/>
        </pc:sldMkLst>
        <pc:spChg chg="mod">
          <ac:chgData name="Mohamed Zarzoura" userId="90c57d7b0192c99c" providerId="LiveId" clId="{BA6D3ED9-18DA-4598-9A6D-B6647250F041}" dt="2020-04-04T14:40:18.247" v="1414" actId="313"/>
          <ac:spMkLst>
            <pc:docMk/>
            <pc:sldMk cId="444469237" sldId="260"/>
            <ac:spMk id="2" creationId="{7AEA64FB-4D96-45C3-9881-53C5EA14991C}"/>
          </ac:spMkLst>
        </pc:spChg>
        <pc:spChg chg="del">
          <ac:chgData name="Mohamed Zarzoura" userId="90c57d7b0192c99c" providerId="LiveId" clId="{BA6D3ED9-18DA-4598-9A6D-B6647250F041}" dt="2020-04-04T14:40:15.716" v="1413"/>
          <ac:spMkLst>
            <pc:docMk/>
            <pc:sldMk cId="444469237" sldId="260"/>
            <ac:spMk id="3" creationId="{702D46F5-4606-4BEE-BF44-96B6577D9C36}"/>
          </ac:spMkLst>
        </pc:spChg>
        <pc:spChg chg="del">
          <ac:chgData name="Mohamed Zarzoura" userId="90c57d7b0192c99c" providerId="LiveId" clId="{BA6D3ED9-18DA-4598-9A6D-B6647250F041}" dt="2020-04-04T14:40:15.716" v="1413"/>
          <ac:spMkLst>
            <pc:docMk/>
            <pc:sldMk cId="444469237" sldId="260"/>
            <ac:spMk id="4" creationId="{79F70AA8-D639-4903-94DB-E081579A2273}"/>
          </ac:spMkLst>
        </pc:spChg>
        <pc:spChg chg="add mod">
          <ac:chgData name="Mohamed Zarzoura" userId="90c57d7b0192c99c" providerId="LiveId" clId="{BA6D3ED9-18DA-4598-9A6D-B6647250F041}" dt="2020-04-05T21:21:53.655" v="2691" actId="20577"/>
          <ac:spMkLst>
            <pc:docMk/>
            <pc:sldMk cId="444469237" sldId="260"/>
            <ac:spMk id="5" creationId="{BE27C042-3B9B-4250-9932-3D6C45574EC3}"/>
          </ac:spMkLst>
        </pc:spChg>
      </pc:sldChg>
      <pc:sldChg chg="addSp delSp modSp add del mod">
        <pc:chgData name="Mohamed Zarzoura" userId="90c57d7b0192c99c" providerId="LiveId" clId="{BA6D3ED9-18DA-4598-9A6D-B6647250F041}" dt="2020-04-04T14:35:52.072" v="1360" actId="2696"/>
        <pc:sldMkLst>
          <pc:docMk/>
          <pc:sldMk cId="2741845466" sldId="260"/>
        </pc:sldMkLst>
        <pc:spChg chg="mod">
          <ac:chgData name="Mohamed Zarzoura" userId="90c57d7b0192c99c" providerId="LiveId" clId="{BA6D3ED9-18DA-4598-9A6D-B6647250F041}" dt="2020-04-04T13:55:44.572" v="974" actId="20577"/>
          <ac:spMkLst>
            <pc:docMk/>
            <pc:sldMk cId="2741845466" sldId="260"/>
            <ac:spMk id="2" creationId="{D8D33612-6B14-4A2C-9C67-03F94C078682}"/>
          </ac:spMkLst>
        </pc:spChg>
        <pc:spChg chg="del">
          <ac:chgData name="Mohamed Zarzoura" userId="90c57d7b0192c99c" providerId="LiveId" clId="{BA6D3ED9-18DA-4598-9A6D-B6647250F041}" dt="2020-04-04T13:51:43.644" v="917" actId="1032"/>
          <ac:spMkLst>
            <pc:docMk/>
            <pc:sldMk cId="2741845466" sldId="260"/>
            <ac:spMk id="3" creationId="{2C865C35-15AF-4F36-8BFA-020EB3F25A71}"/>
          </ac:spMkLst>
        </pc:spChg>
        <pc:spChg chg="add mod">
          <ac:chgData name="Mohamed Zarzoura" userId="90c57d7b0192c99c" providerId="LiveId" clId="{BA6D3ED9-18DA-4598-9A6D-B6647250F041}" dt="2020-04-04T14:20:53.068" v="1230" actId="1076"/>
          <ac:spMkLst>
            <pc:docMk/>
            <pc:sldMk cId="2741845466" sldId="260"/>
            <ac:spMk id="5" creationId="{9420C001-1E82-4A71-BE84-278DCB6008C7}"/>
          </ac:spMkLst>
        </pc:spChg>
        <pc:spChg chg="add mod">
          <ac:chgData name="Mohamed Zarzoura" userId="90c57d7b0192c99c" providerId="LiveId" clId="{BA6D3ED9-18DA-4598-9A6D-B6647250F041}" dt="2020-04-04T14:16:49.028" v="1174" actId="1076"/>
          <ac:spMkLst>
            <pc:docMk/>
            <pc:sldMk cId="2741845466" sldId="260"/>
            <ac:spMk id="6" creationId="{86402C02-F925-4A4A-86A7-137C652DEF11}"/>
          </ac:spMkLst>
        </pc:spChg>
        <pc:spChg chg="add mod">
          <ac:chgData name="Mohamed Zarzoura" userId="90c57d7b0192c99c" providerId="LiveId" clId="{BA6D3ED9-18DA-4598-9A6D-B6647250F041}" dt="2020-04-04T14:11:48.736" v="1147" actId="1076"/>
          <ac:spMkLst>
            <pc:docMk/>
            <pc:sldMk cId="2741845466" sldId="260"/>
            <ac:spMk id="7" creationId="{0A09B47D-179E-428B-9D36-417E405B9956}"/>
          </ac:spMkLst>
        </pc:spChg>
        <pc:spChg chg="add del mod">
          <ac:chgData name="Mohamed Zarzoura" userId="90c57d7b0192c99c" providerId="LiveId" clId="{BA6D3ED9-18DA-4598-9A6D-B6647250F041}" dt="2020-04-04T14:17:48.354" v="1191" actId="478"/>
          <ac:spMkLst>
            <pc:docMk/>
            <pc:sldMk cId="2741845466" sldId="260"/>
            <ac:spMk id="8" creationId="{D572C945-6757-4A9E-A09F-87ECA7FE55A1}"/>
          </ac:spMkLst>
        </pc:spChg>
        <pc:spChg chg="add mod">
          <ac:chgData name="Mohamed Zarzoura" userId="90c57d7b0192c99c" providerId="LiveId" clId="{BA6D3ED9-18DA-4598-9A6D-B6647250F041}" dt="2020-04-04T14:25:30.937" v="1280" actId="122"/>
          <ac:spMkLst>
            <pc:docMk/>
            <pc:sldMk cId="2741845466" sldId="260"/>
            <ac:spMk id="9" creationId="{48C984F0-067D-41CA-A6C6-A44D42A08821}"/>
          </ac:spMkLst>
        </pc:spChg>
        <pc:spChg chg="add del mod">
          <ac:chgData name="Mohamed Zarzoura" userId="90c57d7b0192c99c" providerId="LiveId" clId="{BA6D3ED9-18DA-4598-9A6D-B6647250F041}" dt="2020-04-04T14:02:28.991" v="1097" actId="478"/>
          <ac:spMkLst>
            <pc:docMk/>
            <pc:sldMk cId="2741845466" sldId="260"/>
            <ac:spMk id="10" creationId="{7BE02F4E-F293-4E5B-A6DF-992049532510}"/>
          </ac:spMkLst>
        </pc:spChg>
        <pc:spChg chg="add del mod ord">
          <ac:chgData name="Mohamed Zarzoura" userId="90c57d7b0192c99c" providerId="LiveId" clId="{BA6D3ED9-18DA-4598-9A6D-B6647250F041}" dt="2020-04-04T14:04:43.559" v="1127" actId="478"/>
          <ac:spMkLst>
            <pc:docMk/>
            <pc:sldMk cId="2741845466" sldId="260"/>
            <ac:spMk id="11" creationId="{AD6BA453-98A9-4168-8510-80D2F811EF26}"/>
          </ac:spMkLst>
        </pc:spChg>
        <pc:spChg chg="add del mod">
          <ac:chgData name="Mohamed Zarzoura" userId="90c57d7b0192c99c" providerId="LiveId" clId="{BA6D3ED9-18DA-4598-9A6D-B6647250F041}" dt="2020-04-04T14:04:41.872" v="1126" actId="478"/>
          <ac:spMkLst>
            <pc:docMk/>
            <pc:sldMk cId="2741845466" sldId="260"/>
            <ac:spMk id="12" creationId="{5FF271D5-6932-4A43-A5FD-3C00976BD215}"/>
          </ac:spMkLst>
        </pc:spChg>
        <pc:spChg chg="add mod">
          <ac:chgData name="Mohamed Zarzoura" userId="90c57d7b0192c99c" providerId="LiveId" clId="{BA6D3ED9-18DA-4598-9A6D-B6647250F041}" dt="2020-04-04T14:12:55.142" v="1161" actId="1076"/>
          <ac:spMkLst>
            <pc:docMk/>
            <pc:sldMk cId="2741845466" sldId="260"/>
            <ac:spMk id="14" creationId="{31B2CBCD-987C-4054-9D1C-54459F94F081}"/>
          </ac:spMkLst>
        </pc:spChg>
        <pc:spChg chg="add mod">
          <ac:chgData name="Mohamed Zarzoura" userId="90c57d7b0192c99c" providerId="LiveId" clId="{BA6D3ED9-18DA-4598-9A6D-B6647250F041}" dt="2020-04-04T14:11:46.595" v="1146" actId="1076"/>
          <ac:spMkLst>
            <pc:docMk/>
            <pc:sldMk cId="2741845466" sldId="260"/>
            <ac:spMk id="15" creationId="{AB376A8A-059F-47C1-A789-CC4A6FC0B8D0}"/>
          </ac:spMkLst>
        </pc:spChg>
        <pc:spChg chg="add mod">
          <ac:chgData name="Mohamed Zarzoura" userId="90c57d7b0192c99c" providerId="LiveId" clId="{BA6D3ED9-18DA-4598-9A6D-B6647250F041}" dt="2020-04-04T14:19:29.262" v="1213" actId="14100"/>
          <ac:spMkLst>
            <pc:docMk/>
            <pc:sldMk cId="2741845466" sldId="260"/>
            <ac:spMk id="16" creationId="{B1EB7643-C737-4BC9-AF83-E86D578D05E3}"/>
          </ac:spMkLst>
        </pc:spChg>
        <pc:spChg chg="add del mod">
          <ac:chgData name="Mohamed Zarzoura" userId="90c57d7b0192c99c" providerId="LiveId" clId="{BA6D3ED9-18DA-4598-9A6D-B6647250F041}" dt="2020-04-04T14:17:45.854" v="1190" actId="478"/>
          <ac:spMkLst>
            <pc:docMk/>
            <pc:sldMk cId="2741845466" sldId="260"/>
            <ac:spMk id="18" creationId="{C4EE2470-6939-497E-A79D-28C5E0EE8A21}"/>
          </ac:spMkLst>
        </pc:spChg>
        <pc:spChg chg="add mod">
          <ac:chgData name="Mohamed Zarzoura" userId="90c57d7b0192c99c" providerId="LiveId" clId="{BA6D3ED9-18DA-4598-9A6D-B6647250F041}" dt="2020-04-04T14:20:09.037" v="1227" actId="1076"/>
          <ac:spMkLst>
            <pc:docMk/>
            <pc:sldMk cId="2741845466" sldId="260"/>
            <ac:spMk id="19" creationId="{FB38CDFC-0845-4CC4-8372-EADF8EB293B5}"/>
          </ac:spMkLst>
        </pc:spChg>
        <pc:spChg chg="add">
          <ac:chgData name="Mohamed Zarzoura" userId="90c57d7b0192c99c" providerId="LiveId" clId="{BA6D3ED9-18DA-4598-9A6D-B6647250F041}" dt="2020-04-04T14:21:25.506" v="1233"/>
          <ac:spMkLst>
            <pc:docMk/>
            <pc:sldMk cId="2741845466" sldId="260"/>
            <ac:spMk id="21" creationId="{60C33CAB-4ED4-4090-88E0-15B198A8EA85}"/>
          </ac:spMkLst>
        </pc:spChg>
        <pc:spChg chg="add">
          <ac:chgData name="Mohamed Zarzoura" userId="90c57d7b0192c99c" providerId="LiveId" clId="{BA6D3ED9-18DA-4598-9A6D-B6647250F041}" dt="2020-04-04T14:21:25.506" v="1233"/>
          <ac:spMkLst>
            <pc:docMk/>
            <pc:sldMk cId="2741845466" sldId="260"/>
            <ac:spMk id="22" creationId="{D9442E1A-7313-47F6-889E-CB0D9BD04ADD}"/>
          </ac:spMkLst>
        </pc:spChg>
        <pc:spChg chg="add mod">
          <ac:chgData name="Mohamed Zarzoura" userId="90c57d7b0192c99c" providerId="LiveId" clId="{BA6D3ED9-18DA-4598-9A6D-B6647250F041}" dt="2020-04-04T14:23:28.095" v="1245" actId="1076"/>
          <ac:spMkLst>
            <pc:docMk/>
            <pc:sldMk cId="2741845466" sldId="260"/>
            <ac:spMk id="23" creationId="{D99D223E-99B6-4A61-98B2-1672A839A897}"/>
          </ac:spMkLst>
        </pc:spChg>
        <pc:spChg chg="add mod">
          <ac:chgData name="Mohamed Zarzoura" userId="90c57d7b0192c99c" providerId="LiveId" clId="{BA6D3ED9-18DA-4598-9A6D-B6647250F041}" dt="2020-04-04T14:24:49.484" v="1265" actId="1076"/>
          <ac:spMkLst>
            <pc:docMk/>
            <pc:sldMk cId="2741845466" sldId="260"/>
            <ac:spMk id="24" creationId="{11A69E73-0CD1-4933-82AF-6E623686C8CD}"/>
          </ac:spMkLst>
        </pc:spChg>
        <pc:spChg chg="add del mod">
          <ac:chgData name="Mohamed Zarzoura" userId="90c57d7b0192c99c" providerId="LiveId" clId="{BA6D3ED9-18DA-4598-9A6D-B6647250F041}" dt="2020-04-04T14:28:04.517" v="1287" actId="478"/>
          <ac:spMkLst>
            <pc:docMk/>
            <pc:sldMk cId="2741845466" sldId="260"/>
            <ac:spMk id="25" creationId="{D51B266B-1387-4E40-86C0-DB368701E21A}"/>
          </ac:spMkLst>
        </pc:spChg>
        <pc:spChg chg="add del mod">
          <ac:chgData name="Mohamed Zarzoura" userId="90c57d7b0192c99c" providerId="LiveId" clId="{BA6D3ED9-18DA-4598-9A6D-B6647250F041}" dt="2020-04-04T14:29:11.447" v="1293" actId="478"/>
          <ac:spMkLst>
            <pc:docMk/>
            <pc:sldMk cId="2741845466" sldId="260"/>
            <ac:spMk id="26" creationId="{25AFEC89-6D28-4A84-84E1-34EBEAC3BA72}"/>
          </ac:spMkLst>
        </pc:spChg>
        <pc:spChg chg="add mod">
          <ac:chgData name="Mohamed Zarzoura" userId="90c57d7b0192c99c" providerId="LiveId" clId="{BA6D3ED9-18DA-4598-9A6D-B6647250F041}" dt="2020-04-04T14:29:42.119" v="1296" actId="207"/>
          <ac:spMkLst>
            <pc:docMk/>
            <pc:sldMk cId="2741845466" sldId="260"/>
            <ac:spMk id="27" creationId="{39E7B4C7-E3D5-4607-89E4-2A820F28AD0A}"/>
          </ac:spMkLst>
        </pc:spChg>
        <pc:spChg chg="add del mod">
          <ac:chgData name="Mohamed Zarzoura" userId="90c57d7b0192c99c" providerId="LiveId" clId="{BA6D3ED9-18DA-4598-9A6D-B6647250F041}" dt="2020-04-04T14:30:07.291" v="1298"/>
          <ac:spMkLst>
            <pc:docMk/>
            <pc:sldMk cId="2741845466" sldId="260"/>
            <ac:spMk id="28" creationId="{52BA6C85-AB53-4881-AE4C-02442CBFB20E}"/>
          </ac:spMkLst>
        </pc:spChg>
        <pc:spChg chg="add del mod">
          <ac:chgData name="Mohamed Zarzoura" userId="90c57d7b0192c99c" providerId="LiveId" clId="{BA6D3ED9-18DA-4598-9A6D-B6647250F041}" dt="2020-04-04T14:32:51.446" v="1338"/>
          <ac:spMkLst>
            <pc:docMk/>
            <pc:sldMk cId="2741845466" sldId="260"/>
            <ac:spMk id="29" creationId="{C12CE209-2DB4-410D-9376-E2E6F9D94967}"/>
          </ac:spMkLst>
        </pc:spChg>
        <pc:spChg chg="add del mod">
          <ac:chgData name="Mohamed Zarzoura" userId="90c57d7b0192c99c" providerId="LiveId" clId="{BA6D3ED9-18DA-4598-9A6D-B6647250F041}" dt="2020-04-04T14:32:51.446" v="1338"/>
          <ac:spMkLst>
            <pc:docMk/>
            <pc:sldMk cId="2741845466" sldId="260"/>
            <ac:spMk id="30" creationId="{D0E48267-FBFF-40E3-8476-BD6CDB2DC150}"/>
          </ac:spMkLst>
        </pc:spChg>
        <pc:spChg chg="add del mod">
          <ac:chgData name="Mohamed Zarzoura" userId="90c57d7b0192c99c" providerId="LiveId" clId="{BA6D3ED9-18DA-4598-9A6D-B6647250F041}" dt="2020-04-04T14:32:51.446" v="1338"/>
          <ac:spMkLst>
            <pc:docMk/>
            <pc:sldMk cId="2741845466" sldId="260"/>
            <ac:spMk id="31" creationId="{DFC3F33B-6907-4494-86DD-50345CF31A56}"/>
          </ac:spMkLst>
        </pc:spChg>
        <pc:grpChg chg="add del mod">
          <ac:chgData name="Mohamed Zarzoura" userId="90c57d7b0192c99c" providerId="LiveId" clId="{BA6D3ED9-18DA-4598-9A6D-B6647250F041}" dt="2020-04-04T14:28:24.220" v="1288" actId="478"/>
          <ac:grpSpMkLst>
            <pc:docMk/>
            <pc:sldMk cId="2741845466" sldId="260"/>
            <ac:grpSpMk id="20" creationId="{27F2D260-2D4F-49C9-A07B-2AFF4FE0D36D}"/>
          </ac:grpSpMkLst>
        </pc:grpChg>
        <pc:graphicFrameChg chg="add del mod ord">
          <ac:chgData name="Mohamed Zarzoura" userId="90c57d7b0192c99c" providerId="LiveId" clId="{BA6D3ED9-18DA-4598-9A6D-B6647250F041}" dt="2020-04-04T14:21:16.756" v="1232"/>
          <ac:graphicFrameMkLst>
            <pc:docMk/>
            <pc:sldMk cId="2741845466" sldId="260"/>
            <ac:graphicFrameMk id="4" creationId="{D1BBB5BC-9759-4405-848E-212A4D404623}"/>
          </ac:graphicFrameMkLst>
        </pc:graphicFrameChg>
        <pc:graphicFrameChg chg="add del mod">
          <ac:chgData name="Mohamed Zarzoura" userId="90c57d7b0192c99c" providerId="LiveId" clId="{BA6D3ED9-18DA-4598-9A6D-B6647250F041}" dt="2020-04-04T14:05:30.053" v="1131" actId="478"/>
          <ac:graphicFrameMkLst>
            <pc:docMk/>
            <pc:sldMk cId="2741845466" sldId="260"/>
            <ac:graphicFrameMk id="13" creationId="{AC332D5F-51FF-44EA-9E0A-62F621583422}"/>
          </ac:graphicFrameMkLst>
        </pc:graphicFrameChg>
        <pc:graphicFrameChg chg="add del">
          <ac:chgData name="Mohamed Zarzoura" userId="90c57d7b0192c99c" providerId="LiveId" clId="{BA6D3ED9-18DA-4598-9A6D-B6647250F041}" dt="2020-04-04T14:33:33.117" v="1341"/>
          <ac:graphicFrameMkLst>
            <pc:docMk/>
            <pc:sldMk cId="2741845466" sldId="260"/>
            <ac:graphicFrameMk id="32" creationId="{E99A0EBD-AB4B-4F89-897D-5F16290A5139}"/>
          </ac:graphicFrameMkLst>
        </pc:graphicFrameChg>
      </pc:sldChg>
      <pc:sldChg chg="modSp add del mod">
        <pc:chgData name="Mohamed Zarzoura" userId="90c57d7b0192c99c" providerId="LiveId" clId="{BA6D3ED9-18DA-4598-9A6D-B6647250F041}" dt="2020-04-04T13:50:46.612" v="894" actId="2696"/>
        <pc:sldMkLst>
          <pc:docMk/>
          <pc:sldMk cId="4251047131" sldId="260"/>
        </pc:sldMkLst>
        <pc:spChg chg="mod">
          <ac:chgData name="Mohamed Zarzoura" userId="90c57d7b0192c99c" providerId="LiveId" clId="{BA6D3ED9-18DA-4598-9A6D-B6647250F041}" dt="2020-04-04T13:48:39.640" v="803" actId="20577"/>
          <ac:spMkLst>
            <pc:docMk/>
            <pc:sldMk cId="4251047131" sldId="260"/>
            <ac:spMk id="2" creationId="{E6825273-045E-4718-9DE1-7D59671B2A9D}"/>
          </ac:spMkLst>
        </pc:spChg>
        <pc:spChg chg="mod">
          <ac:chgData name="Mohamed Zarzoura" userId="90c57d7b0192c99c" providerId="LiveId" clId="{BA6D3ED9-18DA-4598-9A6D-B6647250F041}" dt="2020-04-04T13:50:00.659" v="870" actId="21"/>
          <ac:spMkLst>
            <pc:docMk/>
            <pc:sldMk cId="4251047131" sldId="260"/>
            <ac:spMk id="3" creationId="{0D1F4B7A-6BCD-49A9-9B12-5B0B4CF42F12}"/>
          </ac:spMkLst>
        </pc:spChg>
      </pc:sldChg>
      <pc:sldChg chg="modSp add mod">
        <pc:chgData name="Mohamed Zarzoura" userId="90c57d7b0192c99c" providerId="LiveId" clId="{BA6D3ED9-18DA-4598-9A6D-B6647250F041}" dt="2020-04-05T22:06:37.907" v="2692" actId="20577"/>
        <pc:sldMkLst>
          <pc:docMk/>
          <pc:sldMk cId="3548981518" sldId="261"/>
        </pc:sldMkLst>
        <pc:spChg chg="mod">
          <ac:chgData name="Mohamed Zarzoura" userId="90c57d7b0192c99c" providerId="LiveId" clId="{BA6D3ED9-18DA-4598-9A6D-B6647250F041}" dt="2020-04-05T13:23:54.928" v="2438"/>
          <ac:spMkLst>
            <pc:docMk/>
            <pc:sldMk cId="3548981518" sldId="261"/>
            <ac:spMk id="2" creationId="{04631FFE-24D3-4374-B90C-C7AF576BC47E}"/>
          </ac:spMkLst>
        </pc:spChg>
        <pc:spChg chg="mod">
          <ac:chgData name="Mohamed Zarzoura" userId="90c57d7b0192c99c" providerId="LiveId" clId="{BA6D3ED9-18DA-4598-9A6D-B6647250F041}" dt="2020-04-05T22:06:37.907" v="2692" actId="20577"/>
          <ac:spMkLst>
            <pc:docMk/>
            <pc:sldMk cId="3548981518" sldId="261"/>
            <ac:spMk id="3" creationId="{9FB05E45-9815-402E-A958-FCA035958360}"/>
          </ac:spMkLst>
        </pc:spChg>
      </pc:sldChg>
    </pc:docChg>
  </pc:docChgLst>
</pc:chgInfo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98534-C2B8-419A-BA2F-5273BCF15DD3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903FCE-FE6E-472D-ACEA-280BC7354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21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A25A-B6F4-423A-B9FA-16435CC23BF7}" type="datetime1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980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0D259-5785-42D6-84E5-76D0F9C348EF}" type="datetime1">
              <a:rPr lang="en-US" smtClean="0"/>
              <a:t>4/5/2020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956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D3CD9-A0B6-459B-8B6C-07406FCD0714}" type="datetime1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13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A790B-A568-4C5D-9E5C-48C11B61927E}" type="datetime1">
              <a:rPr lang="en-US" smtClean="0"/>
              <a:t>4/5/2020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181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6EA90-7B65-4E66-8D41-B5280395E583}" type="datetime1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8390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B3E6C-95E5-4258-9DF4-002CD455B9F6}" type="datetime1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64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89D76-24FF-4EE7-83D3-6A2746E8C7D7}" type="datetime1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259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96DA1-807F-4389-A2FA-9162F1F708E0}" type="datetime1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02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AFB3-C059-437C-AF6D-E542C0B66354}" type="datetime1">
              <a:rPr lang="en-US" smtClean="0"/>
              <a:t>4/5/2020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18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5AE0B-9AF5-48C6-8927-87855E852488}" type="datetime1">
              <a:rPr lang="en-US" smtClean="0"/>
              <a:t>4/5/2020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41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-1" y="1683657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B90C-C1B2-4602-B984-8254675D302A}" type="datetime1">
              <a:rPr lang="en-US" smtClean="0"/>
              <a:t>4/5/2020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32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2627F-FA48-4765-9FA4-E5C919DE72E8}" type="datetime1">
              <a:rPr lang="en-US" smtClean="0"/>
              <a:t>4/5/2020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407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48ECE-7611-4645-8C77-32BC6C2D25A7}" type="datetime1">
              <a:rPr lang="en-US" smtClean="0"/>
              <a:t>4/5/2020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180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769E43E-B719-421D-8F40-40B66B688BAF}" type="datetime1">
              <a:rPr lang="en-US" smtClean="0"/>
              <a:t>4/5/2020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74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AE4D2C2-2D9F-41F9-BACE-3E8E91CE321A}" type="datetime1">
              <a:rPr lang="en-US" smtClean="0"/>
              <a:t>4/5/2020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A502E642-FDE0-4585-8774-D3E5FE06F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917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CEACD-890A-4031-B1B0-51910E54CF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Ghost - Word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8483B7-1FCF-4D87-A9CF-C64C9CBBB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1018353"/>
          </a:xfrm>
        </p:spPr>
        <p:txBody>
          <a:bodyPr>
            <a:normAutofit/>
          </a:bodyPr>
          <a:lstStyle/>
          <a:p>
            <a:r>
              <a:rPr lang="en-US" dirty="0"/>
              <a:t>Dialogue Systems - LT2216</a:t>
            </a:r>
          </a:p>
          <a:p>
            <a:r>
              <a:rPr lang="en-US" dirty="0"/>
              <a:t>Project Presentation</a:t>
            </a:r>
          </a:p>
        </p:txBody>
      </p:sp>
    </p:spTree>
    <p:extLst>
      <p:ext uri="{BB962C8B-B14F-4D97-AF65-F5344CB8AC3E}">
        <p14:creationId xmlns:p14="http://schemas.microsoft.com/office/powerpoint/2010/main" val="2841452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AB0C4-CA62-464F-A0B0-E63AF105D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4FC6B7E-BB20-4D1E-8314-FC6E4EAF8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r>
              <a:rPr lang="en-US" sz="2400" dirty="0"/>
              <a:t>Word based game</a:t>
            </a:r>
          </a:p>
          <a:p>
            <a:r>
              <a:rPr lang="en-US" sz="2400" dirty="0"/>
              <a:t>One letter each turn</a:t>
            </a:r>
          </a:p>
          <a:p>
            <a:r>
              <a:rPr lang="en-US" sz="2400" dirty="0"/>
              <a:t>Round end when a valid word is formed</a:t>
            </a:r>
          </a:p>
          <a:p>
            <a:r>
              <a:rPr lang="en-US" sz="2400" dirty="0"/>
              <a:t>Minimum length</a:t>
            </a:r>
          </a:p>
          <a:p>
            <a:r>
              <a:rPr lang="en-US" sz="2400" dirty="0"/>
              <a:t>End game: “G H O S T”</a:t>
            </a:r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077174-1CD5-4AE5-86CF-5975B42EAABB}"/>
              </a:ext>
            </a:extLst>
          </p:cNvPr>
          <p:cNvSpPr txBox="1"/>
          <p:nvPr/>
        </p:nvSpPr>
        <p:spPr>
          <a:xfrm>
            <a:off x="3113067" y="5212467"/>
            <a:ext cx="739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E7BF27-21D6-4D8A-84BD-E8EE8ACE34AD}"/>
              </a:ext>
            </a:extLst>
          </p:cNvPr>
          <p:cNvSpPr txBox="1"/>
          <p:nvPr/>
        </p:nvSpPr>
        <p:spPr>
          <a:xfrm>
            <a:off x="3852102" y="5212466"/>
            <a:ext cx="739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ABD64F-041F-4B16-A288-D02A872A5EC6}"/>
              </a:ext>
            </a:extLst>
          </p:cNvPr>
          <p:cNvSpPr txBox="1"/>
          <p:nvPr/>
        </p:nvSpPr>
        <p:spPr>
          <a:xfrm>
            <a:off x="4591137" y="5212466"/>
            <a:ext cx="739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B9A846-EDE0-48E6-91DD-4E4E2653D334}"/>
              </a:ext>
            </a:extLst>
          </p:cNvPr>
          <p:cNvSpPr txBox="1"/>
          <p:nvPr/>
        </p:nvSpPr>
        <p:spPr>
          <a:xfrm>
            <a:off x="5419597" y="5212465"/>
            <a:ext cx="739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F92582-9DCC-4396-BE3E-04C667201B52}"/>
              </a:ext>
            </a:extLst>
          </p:cNvPr>
          <p:cNvSpPr txBox="1"/>
          <p:nvPr/>
        </p:nvSpPr>
        <p:spPr>
          <a:xfrm>
            <a:off x="6158632" y="5212465"/>
            <a:ext cx="739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0BE323-D60B-4A4F-B8C1-15F51D4F986A}"/>
              </a:ext>
            </a:extLst>
          </p:cNvPr>
          <p:cNvSpPr txBox="1"/>
          <p:nvPr/>
        </p:nvSpPr>
        <p:spPr>
          <a:xfrm>
            <a:off x="6897667" y="5212464"/>
            <a:ext cx="73903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BE8A06-9B16-4D7D-9D41-E6AE6FB2C1D7}"/>
              </a:ext>
            </a:extLst>
          </p:cNvPr>
          <p:cNvSpPr txBox="1"/>
          <p:nvPr/>
        </p:nvSpPr>
        <p:spPr>
          <a:xfrm>
            <a:off x="7638441" y="5212464"/>
            <a:ext cx="739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E3FCA2-8D40-422E-90F5-07C6CC80F69C}"/>
              </a:ext>
            </a:extLst>
          </p:cNvPr>
          <p:cNvSpPr txBox="1"/>
          <p:nvPr/>
        </p:nvSpPr>
        <p:spPr>
          <a:xfrm>
            <a:off x="8339898" y="5212464"/>
            <a:ext cx="739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E5B2E7-034F-4AC8-9229-C90C9C435594}"/>
              </a:ext>
            </a:extLst>
          </p:cNvPr>
          <p:cNvSpPr txBox="1"/>
          <p:nvPr/>
        </p:nvSpPr>
        <p:spPr>
          <a:xfrm>
            <a:off x="6878878" y="5212461"/>
            <a:ext cx="739035" cy="646331"/>
          </a:xfrm>
          <a:prstGeom prst="rect">
            <a:avLst/>
          </a:prstGeom>
          <a:noFill/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9B10896-1B9A-4AF1-8B60-1E8951083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1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mph" presetSubtype="1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B2B2B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9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mph" presetSubtype="1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B2B2B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mph" presetSubtype="1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B2B2B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7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  <p:bldP spid="6" grpId="1"/>
      <p:bldP spid="7" grpId="0"/>
      <p:bldP spid="8" grpId="0"/>
      <p:bldP spid="9" grpId="0"/>
      <p:bldP spid="10" grpId="0"/>
      <p:bldP spid="11" grpId="0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77D04C9-8356-49D8-930D-C64FD4853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22A8F-3F96-4A47-B4BD-8CBDE0F6B7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418420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Rasa </a:t>
            </a:r>
          </a:p>
          <a:p>
            <a:r>
              <a:rPr lang="en-US" sz="2400" dirty="0"/>
              <a:t>Start Game</a:t>
            </a:r>
          </a:p>
          <a:p>
            <a:pPr lvl="1"/>
            <a:r>
              <a:rPr lang="en-US" sz="1900" dirty="0"/>
              <a:t>Greeting</a:t>
            </a:r>
          </a:p>
          <a:p>
            <a:r>
              <a:rPr lang="en-US" sz="2400" dirty="0"/>
              <a:t>System Initiative</a:t>
            </a:r>
          </a:p>
          <a:p>
            <a:pPr lvl="1"/>
            <a:r>
              <a:rPr lang="en-US" sz="2200" dirty="0"/>
              <a:t>Choose who will start</a:t>
            </a:r>
          </a:p>
          <a:p>
            <a:pPr lvl="2"/>
            <a:r>
              <a:rPr lang="en-US" sz="1900" dirty="0"/>
              <a:t>Custom actions</a:t>
            </a:r>
          </a:p>
          <a:p>
            <a:pPr lvl="1"/>
            <a:r>
              <a:rPr lang="en-US" sz="2200" dirty="0"/>
              <a:t>Playing game</a:t>
            </a:r>
          </a:p>
          <a:p>
            <a:pPr lvl="2"/>
            <a:r>
              <a:rPr lang="en-US" sz="1900" dirty="0"/>
              <a:t>Custom actions</a:t>
            </a:r>
          </a:p>
          <a:p>
            <a:r>
              <a:rPr lang="en-US" sz="2400" dirty="0"/>
              <a:t>User Input error handling</a:t>
            </a:r>
          </a:p>
          <a:p>
            <a:pPr lvl="1"/>
            <a:r>
              <a:rPr lang="en-US" sz="1900" dirty="0"/>
              <a:t>Custom fallback function</a:t>
            </a: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E2DA473-F407-4900-8063-C1CBFB78AE42}"/>
              </a:ext>
            </a:extLst>
          </p:cNvPr>
          <p:cNvSpPr/>
          <p:nvPr/>
        </p:nvSpPr>
        <p:spPr>
          <a:xfrm>
            <a:off x="7842997" y="2223446"/>
            <a:ext cx="1884455" cy="942227"/>
          </a:xfrm>
          <a:custGeom>
            <a:avLst/>
            <a:gdLst>
              <a:gd name="connsiteX0" fmla="*/ 0 w 1884455"/>
              <a:gd name="connsiteY0" fmla="*/ 94223 h 942227"/>
              <a:gd name="connsiteX1" fmla="*/ 94223 w 1884455"/>
              <a:gd name="connsiteY1" fmla="*/ 0 h 942227"/>
              <a:gd name="connsiteX2" fmla="*/ 1790232 w 1884455"/>
              <a:gd name="connsiteY2" fmla="*/ 0 h 942227"/>
              <a:gd name="connsiteX3" fmla="*/ 1884455 w 1884455"/>
              <a:gd name="connsiteY3" fmla="*/ 94223 h 942227"/>
              <a:gd name="connsiteX4" fmla="*/ 1884455 w 1884455"/>
              <a:gd name="connsiteY4" fmla="*/ 848004 h 942227"/>
              <a:gd name="connsiteX5" fmla="*/ 1790232 w 1884455"/>
              <a:gd name="connsiteY5" fmla="*/ 942227 h 942227"/>
              <a:gd name="connsiteX6" fmla="*/ 94223 w 1884455"/>
              <a:gd name="connsiteY6" fmla="*/ 942227 h 942227"/>
              <a:gd name="connsiteX7" fmla="*/ 0 w 1884455"/>
              <a:gd name="connsiteY7" fmla="*/ 848004 h 942227"/>
              <a:gd name="connsiteX8" fmla="*/ 0 w 1884455"/>
              <a:gd name="connsiteY8" fmla="*/ 94223 h 94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84455" h="942227">
                <a:moveTo>
                  <a:pt x="0" y="94223"/>
                </a:moveTo>
                <a:cubicBezTo>
                  <a:pt x="0" y="42185"/>
                  <a:pt x="42185" y="0"/>
                  <a:pt x="94223" y="0"/>
                </a:cubicBezTo>
                <a:lnTo>
                  <a:pt x="1790232" y="0"/>
                </a:lnTo>
                <a:cubicBezTo>
                  <a:pt x="1842270" y="0"/>
                  <a:pt x="1884455" y="42185"/>
                  <a:pt x="1884455" y="94223"/>
                </a:cubicBezTo>
                <a:lnTo>
                  <a:pt x="1884455" y="848004"/>
                </a:lnTo>
                <a:cubicBezTo>
                  <a:pt x="1884455" y="900042"/>
                  <a:pt x="1842270" y="942227"/>
                  <a:pt x="1790232" y="942227"/>
                </a:cubicBezTo>
                <a:lnTo>
                  <a:pt x="94223" y="942227"/>
                </a:lnTo>
                <a:cubicBezTo>
                  <a:pt x="42185" y="942227"/>
                  <a:pt x="0" y="900042"/>
                  <a:pt x="0" y="848004"/>
                </a:cubicBezTo>
                <a:lnTo>
                  <a:pt x="0" y="94223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shade val="5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9037" tIns="119037" rIns="119037" bIns="119037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Start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CB3073-670A-47DC-9D3C-FD8257477D3B}"/>
              </a:ext>
            </a:extLst>
          </p:cNvPr>
          <p:cNvSpPr/>
          <p:nvPr/>
        </p:nvSpPr>
        <p:spPr>
          <a:xfrm rot="3507040">
            <a:off x="9042530" y="3877358"/>
            <a:ext cx="1140311" cy="329779"/>
          </a:xfrm>
          <a:custGeom>
            <a:avLst/>
            <a:gdLst>
              <a:gd name="connsiteX0" fmla="*/ 0 w 1140311"/>
              <a:gd name="connsiteY0" fmla="*/ 164890 h 329779"/>
              <a:gd name="connsiteX1" fmla="*/ 164890 w 1140311"/>
              <a:gd name="connsiteY1" fmla="*/ 0 h 329779"/>
              <a:gd name="connsiteX2" fmla="*/ 164890 w 1140311"/>
              <a:gd name="connsiteY2" fmla="*/ 82445 h 329779"/>
              <a:gd name="connsiteX3" fmla="*/ 975422 w 1140311"/>
              <a:gd name="connsiteY3" fmla="*/ 82445 h 329779"/>
              <a:gd name="connsiteX4" fmla="*/ 975422 w 1140311"/>
              <a:gd name="connsiteY4" fmla="*/ 0 h 329779"/>
              <a:gd name="connsiteX5" fmla="*/ 1140311 w 1140311"/>
              <a:gd name="connsiteY5" fmla="*/ 164890 h 329779"/>
              <a:gd name="connsiteX6" fmla="*/ 975422 w 1140311"/>
              <a:gd name="connsiteY6" fmla="*/ 329779 h 329779"/>
              <a:gd name="connsiteX7" fmla="*/ 975422 w 1140311"/>
              <a:gd name="connsiteY7" fmla="*/ 247334 h 329779"/>
              <a:gd name="connsiteX8" fmla="*/ 164890 w 1140311"/>
              <a:gd name="connsiteY8" fmla="*/ 247334 h 329779"/>
              <a:gd name="connsiteX9" fmla="*/ 164890 w 1140311"/>
              <a:gd name="connsiteY9" fmla="*/ 329779 h 329779"/>
              <a:gd name="connsiteX10" fmla="*/ 0 w 1140311"/>
              <a:gd name="connsiteY10" fmla="*/ 164890 h 32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40311" h="329779">
                <a:moveTo>
                  <a:pt x="0" y="164890"/>
                </a:moveTo>
                <a:lnTo>
                  <a:pt x="164890" y="0"/>
                </a:lnTo>
                <a:lnTo>
                  <a:pt x="164890" y="82445"/>
                </a:lnTo>
                <a:lnTo>
                  <a:pt x="975422" y="82445"/>
                </a:lnTo>
                <a:lnTo>
                  <a:pt x="975422" y="0"/>
                </a:lnTo>
                <a:lnTo>
                  <a:pt x="1140311" y="164890"/>
                </a:lnTo>
                <a:lnTo>
                  <a:pt x="975422" y="329779"/>
                </a:lnTo>
                <a:lnTo>
                  <a:pt x="975422" y="247334"/>
                </a:lnTo>
                <a:lnTo>
                  <a:pt x="164890" y="247334"/>
                </a:lnTo>
                <a:lnTo>
                  <a:pt x="164890" y="329779"/>
                </a:lnTo>
                <a:lnTo>
                  <a:pt x="0" y="164890"/>
                </a:lnTo>
                <a:close/>
              </a:path>
            </a:pathLst>
          </a:custGeom>
        </p:spPr>
        <p:style>
          <a:lnRef idx="0">
            <a:schemeClr val="accent1">
              <a:shade val="9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9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shade val="9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934" tIns="65955" rIns="98933" bIns="65956" numCol="1" spcCol="1270" anchor="ctr" anchorCtr="0">
            <a:noAutofit/>
          </a:bodyPr>
          <a:lstStyle/>
          <a:p>
            <a:pPr marL="0" lvl="0" indent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400" kern="1200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BFE699D-BAAE-4368-9A44-ECF9F7F895D8}"/>
              </a:ext>
            </a:extLst>
          </p:cNvPr>
          <p:cNvSpPr/>
          <p:nvPr/>
        </p:nvSpPr>
        <p:spPr>
          <a:xfrm>
            <a:off x="9497919" y="4918822"/>
            <a:ext cx="1884455" cy="942227"/>
          </a:xfrm>
          <a:custGeom>
            <a:avLst/>
            <a:gdLst>
              <a:gd name="connsiteX0" fmla="*/ 0 w 1884455"/>
              <a:gd name="connsiteY0" fmla="*/ 94223 h 942227"/>
              <a:gd name="connsiteX1" fmla="*/ 94223 w 1884455"/>
              <a:gd name="connsiteY1" fmla="*/ 0 h 942227"/>
              <a:gd name="connsiteX2" fmla="*/ 1790232 w 1884455"/>
              <a:gd name="connsiteY2" fmla="*/ 0 h 942227"/>
              <a:gd name="connsiteX3" fmla="*/ 1884455 w 1884455"/>
              <a:gd name="connsiteY3" fmla="*/ 94223 h 942227"/>
              <a:gd name="connsiteX4" fmla="*/ 1884455 w 1884455"/>
              <a:gd name="connsiteY4" fmla="*/ 848004 h 942227"/>
              <a:gd name="connsiteX5" fmla="*/ 1790232 w 1884455"/>
              <a:gd name="connsiteY5" fmla="*/ 942227 h 942227"/>
              <a:gd name="connsiteX6" fmla="*/ 94223 w 1884455"/>
              <a:gd name="connsiteY6" fmla="*/ 942227 h 942227"/>
              <a:gd name="connsiteX7" fmla="*/ 0 w 1884455"/>
              <a:gd name="connsiteY7" fmla="*/ 848004 h 942227"/>
              <a:gd name="connsiteX8" fmla="*/ 0 w 1884455"/>
              <a:gd name="connsiteY8" fmla="*/ 94223 h 94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84455" h="942227">
                <a:moveTo>
                  <a:pt x="0" y="94223"/>
                </a:moveTo>
                <a:cubicBezTo>
                  <a:pt x="0" y="42185"/>
                  <a:pt x="42185" y="0"/>
                  <a:pt x="94223" y="0"/>
                </a:cubicBezTo>
                <a:lnTo>
                  <a:pt x="1790232" y="0"/>
                </a:lnTo>
                <a:cubicBezTo>
                  <a:pt x="1842270" y="0"/>
                  <a:pt x="1884455" y="42185"/>
                  <a:pt x="1884455" y="94223"/>
                </a:cubicBezTo>
                <a:lnTo>
                  <a:pt x="1884455" y="848004"/>
                </a:lnTo>
                <a:cubicBezTo>
                  <a:pt x="1884455" y="900042"/>
                  <a:pt x="1842270" y="942227"/>
                  <a:pt x="1790232" y="942227"/>
                </a:cubicBezTo>
                <a:lnTo>
                  <a:pt x="94223" y="942227"/>
                </a:lnTo>
                <a:cubicBezTo>
                  <a:pt x="42185" y="942227"/>
                  <a:pt x="0" y="900042"/>
                  <a:pt x="0" y="848004"/>
                </a:cubicBezTo>
                <a:lnTo>
                  <a:pt x="0" y="94223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50000"/>
              <a:hueOff val="520350"/>
              <a:satOff val="-30057"/>
              <a:lumOff val="33026"/>
              <a:alphaOff val="0"/>
            </a:schemeClr>
          </a:fillRef>
          <a:effectRef idx="0">
            <a:schemeClr val="accent1">
              <a:shade val="50000"/>
              <a:hueOff val="520350"/>
              <a:satOff val="-30057"/>
              <a:lumOff val="3302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9037" tIns="119037" rIns="119037" bIns="119037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Who starts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24F01AF-A2A4-41C8-921D-90A19B9E55EF}"/>
              </a:ext>
            </a:extLst>
          </p:cNvPr>
          <p:cNvSpPr/>
          <p:nvPr/>
        </p:nvSpPr>
        <p:spPr>
          <a:xfrm rot="984">
            <a:off x="8215069" y="5224571"/>
            <a:ext cx="1140312" cy="329780"/>
          </a:xfrm>
          <a:custGeom>
            <a:avLst/>
            <a:gdLst>
              <a:gd name="connsiteX0" fmla="*/ 0 w 1140311"/>
              <a:gd name="connsiteY0" fmla="*/ 164890 h 329779"/>
              <a:gd name="connsiteX1" fmla="*/ 164890 w 1140311"/>
              <a:gd name="connsiteY1" fmla="*/ 0 h 329779"/>
              <a:gd name="connsiteX2" fmla="*/ 164890 w 1140311"/>
              <a:gd name="connsiteY2" fmla="*/ 65956 h 329779"/>
              <a:gd name="connsiteX3" fmla="*/ 975422 w 1140311"/>
              <a:gd name="connsiteY3" fmla="*/ 65956 h 329779"/>
              <a:gd name="connsiteX4" fmla="*/ 975422 w 1140311"/>
              <a:gd name="connsiteY4" fmla="*/ 0 h 329779"/>
              <a:gd name="connsiteX5" fmla="*/ 1140311 w 1140311"/>
              <a:gd name="connsiteY5" fmla="*/ 164890 h 329779"/>
              <a:gd name="connsiteX6" fmla="*/ 975422 w 1140311"/>
              <a:gd name="connsiteY6" fmla="*/ 329779 h 329779"/>
              <a:gd name="connsiteX7" fmla="*/ 975422 w 1140311"/>
              <a:gd name="connsiteY7" fmla="*/ 263823 h 329779"/>
              <a:gd name="connsiteX8" fmla="*/ 164890 w 1140311"/>
              <a:gd name="connsiteY8" fmla="*/ 263823 h 329779"/>
              <a:gd name="connsiteX9" fmla="*/ 164890 w 1140311"/>
              <a:gd name="connsiteY9" fmla="*/ 329779 h 329779"/>
              <a:gd name="connsiteX10" fmla="*/ 0 w 1140311"/>
              <a:gd name="connsiteY10" fmla="*/ 164890 h 32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40311" h="329779">
                <a:moveTo>
                  <a:pt x="1140311" y="164889"/>
                </a:moveTo>
                <a:lnTo>
                  <a:pt x="975421" y="329778"/>
                </a:lnTo>
                <a:lnTo>
                  <a:pt x="975421" y="263822"/>
                </a:lnTo>
                <a:lnTo>
                  <a:pt x="164889" y="263822"/>
                </a:lnTo>
                <a:lnTo>
                  <a:pt x="164889" y="329778"/>
                </a:lnTo>
                <a:lnTo>
                  <a:pt x="0" y="164889"/>
                </a:lnTo>
                <a:lnTo>
                  <a:pt x="164889" y="1"/>
                </a:lnTo>
                <a:lnTo>
                  <a:pt x="164889" y="65957"/>
                </a:lnTo>
                <a:lnTo>
                  <a:pt x="975421" y="65957"/>
                </a:lnTo>
                <a:lnTo>
                  <a:pt x="975421" y="1"/>
                </a:lnTo>
                <a:lnTo>
                  <a:pt x="1140311" y="164889"/>
                </a:lnTo>
                <a:close/>
              </a:path>
            </a:pathLst>
          </a:custGeom>
        </p:spPr>
        <p:style>
          <a:lnRef idx="0">
            <a:schemeClr val="accent1">
              <a:shade val="90000"/>
              <a:hueOff val="533301"/>
              <a:satOff val="-28349"/>
              <a:lumOff val="27989"/>
              <a:alphaOff val="0"/>
            </a:schemeClr>
          </a:lnRef>
          <a:fillRef idx="1">
            <a:schemeClr val="accent1">
              <a:shade val="90000"/>
              <a:hueOff val="533301"/>
              <a:satOff val="-28349"/>
              <a:lumOff val="27989"/>
              <a:alphaOff val="0"/>
            </a:schemeClr>
          </a:fillRef>
          <a:effectRef idx="0">
            <a:schemeClr val="accent1">
              <a:shade val="90000"/>
              <a:hueOff val="533301"/>
              <a:satOff val="-28349"/>
              <a:lumOff val="2798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934" tIns="65957" rIns="98934" bIns="65955" numCol="1" spcCol="1270" anchor="ctr" anchorCtr="0">
            <a:noAutofit/>
          </a:bodyPr>
          <a:lstStyle/>
          <a:p>
            <a:pPr marL="0" lvl="0" indent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400" kern="120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116E9B1-255D-496E-8265-1315956520F6}"/>
              </a:ext>
            </a:extLst>
          </p:cNvPr>
          <p:cNvSpPr/>
          <p:nvPr/>
        </p:nvSpPr>
        <p:spPr>
          <a:xfrm>
            <a:off x="6188075" y="4917875"/>
            <a:ext cx="1884455" cy="942227"/>
          </a:xfrm>
          <a:custGeom>
            <a:avLst/>
            <a:gdLst>
              <a:gd name="connsiteX0" fmla="*/ 0 w 1884455"/>
              <a:gd name="connsiteY0" fmla="*/ 94223 h 942227"/>
              <a:gd name="connsiteX1" fmla="*/ 94223 w 1884455"/>
              <a:gd name="connsiteY1" fmla="*/ 0 h 942227"/>
              <a:gd name="connsiteX2" fmla="*/ 1790232 w 1884455"/>
              <a:gd name="connsiteY2" fmla="*/ 0 h 942227"/>
              <a:gd name="connsiteX3" fmla="*/ 1884455 w 1884455"/>
              <a:gd name="connsiteY3" fmla="*/ 94223 h 942227"/>
              <a:gd name="connsiteX4" fmla="*/ 1884455 w 1884455"/>
              <a:gd name="connsiteY4" fmla="*/ 848004 h 942227"/>
              <a:gd name="connsiteX5" fmla="*/ 1790232 w 1884455"/>
              <a:gd name="connsiteY5" fmla="*/ 942227 h 942227"/>
              <a:gd name="connsiteX6" fmla="*/ 94223 w 1884455"/>
              <a:gd name="connsiteY6" fmla="*/ 942227 h 942227"/>
              <a:gd name="connsiteX7" fmla="*/ 0 w 1884455"/>
              <a:gd name="connsiteY7" fmla="*/ 848004 h 942227"/>
              <a:gd name="connsiteX8" fmla="*/ 0 w 1884455"/>
              <a:gd name="connsiteY8" fmla="*/ 94223 h 94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84455" h="942227">
                <a:moveTo>
                  <a:pt x="0" y="94223"/>
                </a:moveTo>
                <a:cubicBezTo>
                  <a:pt x="0" y="42185"/>
                  <a:pt x="42185" y="0"/>
                  <a:pt x="94223" y="0"/>
                </a:cubicBezTo>
                <a:lnTo>
                  <a:pt x="1790232" y="0"/>
                </a:lnTo>
                <a:cubicBezTo>
                  <a:pt x="1842270" y="0"/>
                  <a:pt x="1884455" y="42185"/>
                  <a:pt x="1884455" y="94223"/>
                </a:cubicBezTo>
                <a:lnTo>
                  <a:pt x="1884455" y="848004"/>
                </a:lnTo>
                <a:cubicBezTo>
                  <a:pt x="1884455" y="900042"/>
                  <a:pt x="1842270" y="942227"/>
                  <a:pt x="1790232" y="942227"/>
                </a:cubicBezTo>
                <a:lnTo>
                  <a:pt x="94223" y="942227"/>
                </a:lnTo>
                <a:cubicBezTo>
                  <a:pt x="42185" y="942227"/>
                  <a:pt x="0" y="900042"/>
                  <a:pt x="0" y="848004"/>
                </a:cubicBezTo>
                <a:lnTo>
                  <a:pt x="0" y="94223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50000"/>
              <a:hueOff val="520350"/>
              <a:satOff val="-30057"/>
              <a:lumOff val="33026"/>
              <a:alphaOff val="0"/>
            </a:schemeClr>
          </a:fillRef>
          <a:effectRef idx="0">
            <a:schemeClr val="accent1">
              <a:shade val="50000"/>
              <a:hueOff val="520350"/>
              <a:satOff val="-30057"/>
              <a:lumOff val="3302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9037" tIns="119037" rIns="119037" bIns="119037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Playing Game</a:t>
            </a: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89A14BDD-7AD5-4652-B449-39A509A206B7}"/>
              </a:ext>
            </a:extLst>
          </p:cNvPr>
          <p:cNvSpPr/>
          <p:nvPr/>
        </p:nvSpPr>
        <p:spPr>
          <a:xfrm rot="18093499">
            <a:off x="7387608" y="3876884"/>
            <a:ext cx="1140311" cy="329779"/>
          </a:xfrm>
          <a:custGeom>
            <a:avLst/>
            <a:gdLst>
              <a:gd name="connsiteX0" fmla="*/ 0 w 1140311"/>
              <a:gd name="connsiteY0" fmla="*/ 82445 h 329779"/>
              <a:gd name="connsiteX1" fmla="*/ 975422 w 1140311"/>
              <a:gd name="connsiteY1" fmla="*/ 82445 h 329779"/>
              <a:gd name="connsiteX2" fmla="*/ 975422 w 1140311"/>
              <a:gd name="connsiteY2" fmla="*/ 0 h 329779"/>
              <a:gd name="connsiteX3" fmla="*/ 1140311 w 1140311"/>
              <a:gd name="connsiteY3" fmla="*/ 164890 h 329779"/>
              <a:gd name="connsiteX4" fmla="*/ 975422 w 1140311"/>
              <a:gd name="connsiteY4" fmla="*/ 329779 h 329779"/>
              <a:gd name="connsiteX5" fmla="*/ 975422 w 1140311"/>
              <a:gd name="connsiteY5" fmla="*/ 247334 h 329779"/>
              <a:gd name="connsiteX6" fmla="*/ 0 w 1140311"/>
              <a:gd name="connsiteY6" fmla="*/ 247334 h 329779"/>
              <a:gd name="connsiteX7" fmla="*/ 0 w 1140311"/>
              <a:gd name="connsiteY7" fmla="*/ 82445 h 32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0311" h="329779">
                <a:moveTo>
                  <a:pt x="0" y="82445"/>
                </a:moveTo>
                <a:lnTo>
                  <a:pt x="975422" y="82445"/>
                </a:lnTo>
                <a:lnTo>
                  <a:pt x="975422" y="0"/>
                </a:lnTo>
                <a:lnTo>
                  <a:pt x="1140311" y="164890"/>
                </a:lnTo>
                <a:lnTo>
                  <a:pt x="975422" y="329779"/>
                </a:lnTo>
                <a:lnTo>
                  <a:pt x="975422" y="247334"/>
                </a:lnTo>
                <a:lnTo>
                  <a:pt x="0" y="247334"/>
                </a:lnTo>
                <a:lnTo>
                  <a:pt x="0" y="82445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0">
            <a:schemeClr val="accent1">
              <a:shade val="90000"/>
              <a:hueOff val="533301"/>
              <a:satOff val="-28349"/>
              <a:lumOff val="27989"/>
              <a:alphaOff val="0"/>
            </a:schemeClr>
          </a:lnRef>
          <a:fillRef idx="1">
            <a:schemeClr val="accent1">
              <a:shade val="90000"/>
              <a:hueOff val="533301"/>
              <a:satOff val="-28349"/>
              <a:lumOff val="27989"/>
              <a:alphaOff val="0"/>
            </a:schemeClr>
          </a:fillRef>
          <a:effectRef idx="0">
            <a:schemeClr val="accent1">
              <a:shade val="90000"/>
              <a:hueOff val="533301"/>
              <a:satOff val="-28349"/>
              <a:lumOff val="2798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933" tIns="65956" rIns="98934" bIns="65955" numCol="1" spcCol="1270" anchor="ctr" anchorCtr="0">
            <a:noAutofit/>
          </a:bodyPr>
          <a:lstStyle/>
          <a:p>
            <a:pPr marL="0" lvl="0" indent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1400" kern="1200"/>
          </a:p>
        </p:txBody>
      </p:sp>
      <p:sp>
        <p:nvSpPr>
          <p:cNvPr id="40" name="Arrow: Circular 39">
            <a:extLst>
              <a:ext uri="{FF2B5EF4-FFF2-40B4-BE49-F238E27FC236}">
                <a16:creationId xmlns:a16="http://schemas.microsoft.com/office/drawing/2014/main" id="{2AB44A21-3F72-4C20-824D-7E7AB5D9409F}"/>
              </a:ext>
            </a:extLst>
          </p:cNvPr>
          <p:cNvSpPr/>
          <p:nvPr/>
        </p:nvSpPr>
        <p:spPr>
          <a:xfrm>
            <a:off x="10900214" y="4414115"/>
            <a:ext cx="946148" cy="960840"/>
          </a:xfrm>
          <a:prstGeom prst="circularArrow">
            <a:avLst>
              <a:gd name="adj1" fmla="val 10980"/>
              <a:gd name="adj2" fmla="val 1142322"/>
              <a:gd name="adj3" fmla="val 4500000"/>
              <a:gd name="adj4" fmla="val 10800000"/>
              <a:gd name="adj5" fmla="val 12500"/>
            </a:avLst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sp>
      <p:sp>
        <p:nvSpPr>
          <p:cNvPr id="41" name="Arrow: Circular 40">
            <a:extLst>
              <a:ext uri="{FF2B5EF4-FFF2-40B4-BE49-F238E27FC236}">
                <a16:creationId xmlns:a16="http://schemas.microsoft.com/office/drawing/2014/main" id="{B77A9651-3CE4-4B16-A46D-3EDE0D5A73D7}"/>
              </a:ext>
            </a:extLst>
          </p:cNvPr>
          <p:cNvSpPr/>
          <p:nvPr/>
        </p:nvSpPr>
        <p:spPr>
          <a:xfrm flipH="1">
            <a:off x="5714343" y="4414115"/>
            <a:ext cx="946148" cy="960840"/>
          </a:xfrm>
          <a:prstGeom prst="circularArrow">
            <a:avLst>
              <a:gd name="adj1" fmla="val 10980"/>
              <a:gd name="adj2" fmla="val 1142322"/>
              <a:gd name="adj3" fmla="val 4500000"/>
              <a:gd name="adj4" fmla="val 10800000"/>
              <a:gd name="adj5" fmla="val 12500"/>
            </a:avLst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A47CB6E2-7EBB-4176-BD6F-41C0D7144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3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00EBE9-0FC1-4133-B3BA-8B3A9D3B7994}"/>
              </a:ext>
            </a:extLst>
          </p:cNvPr>
          <p:cNvSpPr txBox="1"/>
          <p:nvPr/>
        </p:nvSpPr>
        <p:spPr>
          <a:xfrm rot="3472456">
            <a:off x="9406437" y="3626658"/>
            <a:ext cx="1290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start/end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D3354B-CE04-4DA2-93B1-0F03BD633113}"/>
              </a:ext>
            </a:extLst>
          </p:cNvPr>
          <p:cNvSpPr txBox="1"/>
          <p:nvPr/>
        </p:nvSpPr>
        <p:spPr>
          <a:xfrm rot="18096323">
            <a:off x="6944124" y="3658575"/>
            <a:ext cx="1290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end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2741A8-BE7B-44AA-A852-D7F5846ACB6F}"/>
              </a:ext>
            </a:extLst>
          </p:cNvPr>
          <p:cNvSpPr txBox="1"/>
          <p:nvPr/>
        </p:nvSpPr>
        <p:spPr>
          <a:xfrm>
            <a:off x="7842997" y="5854987"/>
            <a:ext cx="2053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System Initiative</a:t>
            </a:r>
          </a:p>
        </p:txBody>
      </p:sp>
    </p:spTree>
    <p:extLst>
      <p:ext uri="{BB962C8B-B14F-4D97-AF65-F5344CB8AC3E}">
        <p14:creationId xmlns:p14="http://schemas.microsoft.com/office/powerpoint/2010/main" val="1542099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2" grpId="0"/>
      <p:bldP spid="15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A64FB-4D96-45C3-9881-53C5EA149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27C042-3B9B-4250-9932-3D6C45574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en-US" sz="2400" dirty="0"/>
              <a:t>User intent classification failure </a:t>
            </a:r>
          </a:p>
          <a:p>
            <a:pPr lvl="1"/>
            <a:r>
              <a:rPr lang="en-US" sz="2000" dirty="0"/>
              <a:t>Single alphabet or numerical utterances</a:t>
            </a:r>
          </a:p>
          <a:p>
            <a:pPr lvl="1"/>
            <a:endParaRPr lang="en-US" sz="1800" dirty="0"/>
          </a:p>
          <a:p>
            <a:r>
              <a:rPr lang="en-US" sz="2200" dirty="0"/>
              <a:t>Solution:</a:t>
            </a:r>
          </a:p>
          <a:p>
            <a:pPr lvl="1"/>
            <a:r>
              <a:rPr lang="en-US" sz="2000" dirty="0"/>
              <a:t>regular expressions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D50F2-68D2-4B64-A638-66A4A03D3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1FFE-24D3-4374-B90C-C7AF576B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to course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05E45-9815-402E-A958-FCA035958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r>
              <a:rPr lang="en-US" sz="2200" dirty="0"/>
              <a:t>DS Components</a:t>
            </a:r>
          </a:p>
          <a:p>
            <a:pPr lvl="1"/>
            <a:r>
              <a:rPr lang="en-US" sz="2000" dirty="0"/>
              <a:t>Types of DM </a:t>
            </a:r>
            <a:r>
              <a:rPr lang="en-US" sz="2000" dirty="0">
                <a:sym typeface="Wingdings" panose="05000000000000000000" pitchFamily="2" charset="2"/>
              </a:rPr>
              <a:t> Finite State</a:t>
            </a:r>
            <a:endParaRPr lang="en-US" sz="2000" dirty="0"/>
          </a:p>
          <a:p>
            <a:r>
              <a:rPr lang="en-US" sz="2400"/>
              <a:t>SSML</a:t>
            </a:r>
            <a:r>
              <a:rPr lang="en-US" sz="2400" dirty="0"/>
              <a:t>: potential but not used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A18ADB-5FE8-44D1-BB8A-4E4313A28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981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6">
            <a:extLst>
              <a:ext uri="{FF2B5EF4-FFF2-40B4-BE49-F238E27FC236}">
                <a16:creationId xmlns:a16="http://schemas.microsoft.com/office/drawing/2014/main" id="{26E680B1-213A-447D-8A62-332B3C8937CD}"/>
              </a:ext>
            </a:extLst>
          </p:cNvPr>
          <p:cNvSpPr/>
          <p:nvPr/>
        </p:nvSpPr>
        <p:spPr bwMode="auto">
          <a:xfrm rot="16200000" flipH="1">
            <a:off x="4186577" y="2336006"/>
            <a:ext cx="6858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E6A2F0D-5AE3-4D8F-9E94-D2A0EA7833C6}"/>
              </a:ext>
            </a:extLst>
          </p:cNvPr>
          <p:cNvSpPr/>
          <p:nvPr/>
        </p:nvSpPr>
        <p:spPr>
          <a:xfrm>
            <a:off x="0" y="-1"/>
            <a:ext cx="8403770" cy="685799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Untitled Project">
            <a:hlinkClick r:id="" action="ppaction://media"/>
            <a:extLst>
              <a:ext uri="{FF2B5EF4-FFF2-40B4-BE49-F238E27FC236}">
                <a16:creationId xmlns:a16="http://schemas.microsoft.com/office/drawing/2014/main" id="{72444CA9-D5A3-4859-9D50-11D32290403E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034" t="616" r="2149"/>
          <a:stretch/>
        </p:blipFill>
        <p:spPr>
          <a:xfrm>
            <a:off x="-1" y="898716"/>
            <a:ext cx="8403771" cy="5060561"/>
          </a:xfrm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F9240D-F3F3-49A5-B9CA-0936E93C6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2E642-FDE0-4585-8774-D3E5FE06F8BC}" type="slidenum">
              <a:rPr lang="en-US" smtClean="0"/>
              <a:t>6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1BCC0E4-ADFE-4A7B-8B56-98992AE37820}"/>
              </a:ext>
            </a:extLst>
          </p:cNvPr>
          <p:cNvSpPr txBox="1">
            <a:spLocks/>
          </p:cNvSpPr>
          <p:nvPr/>
        </p:nvSpPr>
        <p:spPr>
          <a:xfrm>
            <a:off x="8708571" y="461121"/>
            <a:ext cx="3483429" cy="5498156"/>
          </a:xfrm>
          <a:prstGeom prst="rect">
            <a:avLst/>
          </a:prstGeom>
        </p:spPr>
        <p:txBody>
          <a:bodyPr anchor="t" anchorCtr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First Round: </a:t>
            </a:r>
          </a:p>
          <a:p>
            <a:pPr lvl="1"/>
            <a:r>
              <a:rPr lang="en-US" sz="2000" dirty="0"/>
              <a:t>Bot earns “G”</a:t>
            </a:r>
          </a:p>
          <a:p>
            <a:r>
              <a:rPr lang="en-US" sz="2400" dirty="0"/>
              <a:t>Error handling: </a:t>
            </a:r>
          </a:p>
          <a:p>
            <a:pPr lvl="1"/>
            <a:r>
              <a:rPr lang="en-US" sz="2000" dirty="0"/>
              <a:t>Issue @ ASR</a:t>
            </a:r>
          </a:p>
          <a:p>
            <a:pPr lvl="1"/>
            <a:r>
              <a:rPr lang="en-US" sz="2000" dirty="0"/>
              <a:t>t </a:t>
            </a:r>
            <a:r>
              <a:rPr lang="en-US" sz="2000" dirty="0">
                <a:sym typeface="Wingdings" panose="05000000000000000000" pitchFamily="2" charset="2"/>
              </a:rPr>
              <a:t> tea</a:t>
            </a:r>
            <a:endParaRPr lang="en-US" sz="2000" dirty="0"/>
          </a:p>
          <a:p>
            <a:r>
              <a:rPr lang="en-US" sz="2400" dirty="0"/>
              <a:t>Illegal choice:</a:t>
            </a:r>
          </a:p>
          <a:p>
            <a:pPr lvl="1"/>
            <a:r>
              <a:rPr lang="en-US" sz="2000" dirty="0"/>
              <a:t>No word with current letters combination</a:t>
            </a:r>
          </a:p>
          <a:p>
            <a:r>
              <a:rPr lang="en-US" sz="2400" dirty="0"/>
              <a:t>Error handling:</a:t>
            </a:r>
          </a:p>
          <a:p>
            <a:pPr lvl="1"/>
            <a:r>
              <a:rPr lang="en-US" sz="2000" dirty="0"/>
              <a:t>User rushes to press Enter key</a:t>
            </a:r>
          </a:p>
          <a:p>
            <a:r>
              <a:rPr lang="en-US" sz="2400" dirty="0"/>
              <a:t>End of the game</a:t>
            </a:r>
          </a:p>
        </p:txBody>
      </p:sp>
    </p:spTree>
    <p:extLst>
      <p:ext uri="{BB962C8B-B14F-4D97-AF65-F5344CB8AC3E}">
        <p14:creationId xmlns:p14="http://schemas.microsoft.com/office/powerpoint/2010/main" val="2260820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2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3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4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4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4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4928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4928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5618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5618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60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2547</TotalTime>
  <Words>159</Words>
  <Application>Microsoft Office PowerPoint</Application>
  <PresentationFormat>Widescreen</PresentationFormat>
  <Paragraphs>59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Century Gothic</vt:lpstr>
      <vt:lpstr>Wingdings 2</vt:lpstr>
      <vt:lpstr>Quotable</vt:lpstr>
      <vt:lpstr>Ghost - Word Game</vt:lpstr>
      <vt:lpstr>Introduction</vt:lpstr>
      <vt:lpstr>Technicalities</vt:lpstr>
      <vt:lpstr>Difficulties</vt:lpstr>
      <vt:lpstr>Relation to course contents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Zarzoura</dc:creator>
  <cp:lastModifiedBy>Mohamed Zarzoura</cp:lastModifiedBy>
  <cp:revision>6</cp:revision>
  <dcterms:created xsi:type="dcterms:W3CDTF">2020-04-02T17:37:00Z</dcterms:created>
  <dcterms:modified xsi:type="dcterms:W3CDTF">2020-04-05T22:06:43Z</dcterms:modified>
</cp:coreProperties>
</file>

<file path=docProps/thumbnail.jpeg>
</file>